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670550" cx="10080625"/>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77225" y="4777725"/>
            <a:ext cx="6217900" cy="45262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Matt: </a:t>
            </a:r>
            <a:r>
              <a:rPr lang="en-CA">
                <a:solidFill>
                  <a:schemeClr val="dk1"/>
                </a:solidFill>
              </a:rPr>
              <a:t>Are you looking for a new home? Don’t really know where to start? Need someone to talk to? Don’t fret! REA is here. REA is your virtual real estate agent that helps you find a perfect home tailored to your own personal needs. REA is here to answer all your questions and concerns you have about buying a new home.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Person1: I am a 74-year old looking for an apartment to retire in. Show me a list of cheap apartments under 200k that is close to public transportation.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Realtor.ca shows no results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Matt: Just talk to REA about what you’re looking for and it will curate the perfect list of homes for you. Let’s have a chat!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Show results on Virtual Realtor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CA"/>
              <a:t>Results in `SELECT * FROM listings WHERE price &lt;= 500000 and building_type in ('Apartment')`</a:t>
            </a:r>
            <a:endParaRPr/>
          </a:p>
          <a:p>
            <a:pPr indent="0" lvl="0" marL="0" rtl="0" algn="l">
              <a:lnSpc>
                <a:spcPct val="115000"/>
              </a:lnSpc>
              <a:spcBef>
                <a:spcPts val="1200"/>
              </a:spcBef>
              <a:spcAft>
                <a:spcPts val="0"/>
              </a:spcAft>
              <a:buClr>
                <a:schemeClr val="dk1"/>
              </a:buClr>
              <a:buSzPts val="1100"/>
              <a:buFont typeface="Arial"/>
              <a:buNone/>
            </a:pPr>
            <a:r>
              <a:rPr lang="en-CA"/>
              <a:t>Person2: Oh my goodness! That looks cool! Can i try that?</a:t>
            </a:r>
            <a:endParaRPr/>
          </a:p>
          <a:p>
            <a:pPr indent="0" lvl="0" marL="0" rtl="0" algn="l">
              <a:lnSpc>
                <a:spcPct val="115000"/>
              </a:lnSpc>
              <a:spcBef>
                <a:spcPts val="1200"/>
              </a:spcBef>
              <a:spcAft>
                <a:spcPts val="0"/>
              </a:spcAft>
              <a:buNone/>
            </a:pPr>
            <a:r>
              <a:rPr lang="en-CA"/>
              <a:t>Person2: I am a single </a:t>
            </a:r>
            <a:r>
              <a:rPr lang="en-CA"/>
              <a:t>mother</a:t>
            </a:r>
            <a:r>
              <a:rPr lang="en-CA"/>
              <a:t> with 3 kids. I am looking for a single detached home with a huge backyard for my kids to play in. I need to live in a safe neighborhood with close access to a school and a </a:t>
            </a:r>
            <a:r>
              <a:rPr lang="en-CA"/>
              <a:t>playground </a:t>
            </a:r>
            <a:endParaRPr/>
          </a:p>
          <a:p>
            <a:pPr indent="0" lvl="0" marL="0" rtl="0" algn="l">
              <a:lnSpc>
                <a:spcPct val="115000"/>
              </a:lnSpc>
              <a:spcBef>
                <a:spcPts val="1200"/>
              </a:spcBef>
              <a:spcAft>
                <a:spcPts val="0"/>
              </a:spcAft>
              <a:buNone/>
            </a:pPr>
            <a:r>
              <a:rPr lang="en-CA">
                <a:solidFill>
                  <a:schemeClr val="dk1"/>
                </a:solidFill>
              </a:rPr>
              <a:t>Show results on Virtual Realtor</a:t>
            </a:r>
            <a:endParaRPr>
              <a:solidFill>
                <a:schemeClr val="dk1"/>
              </a:solidFill>
            </a:endParaRPr>
          </a:p>
          <a:p>
            <a:pPr indent="0" lvl="0" marL="0" rtl="0" algn="l">
              <a:lnSpc>
                <a:spcPct val="115000"/>
              </a:lnSpc>
              <a:spcBef>
                <a:spcPts val="1200"/>
              </a:spcBef>
              <a:spcAft>
                <a:spcPts val="0"/>
              </a:spcAft>
              <a:buNone/>
            </a:pPr>
            <a:r>
              <a:rPr lang="en-CA">
                <a:solidFill>
                  <a:schemeClr val="dk1"/>
                </a:solidFill>
              </a:rPr>
              <a:t>&lt;add more prompts for more bedroom?&gt;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CA">
                <a:solidFill>
                  <a:schemeClr val="dk1"/>
                </a:solidFill>
              </a:rPr>
              <a:t>Person2: You are awesome REA </a:t>
            </a:r>
            <a:endParaRPr>
              <a:solidFill>
                <a:schemeClr val="dk1"/>
              </a:solidFill>
            </a:endParaRPr>
          </a:p>
          <a:p>
            <a:pPr indent="0" lvl="0" marL="0" rtl="0" algn="l">
              <a:lnSpc>
                <a:spcPct val="115000"/>
              </a:lnSpc>
              <a:spcBef>
                <a:spcPts val="1200"/>
              </a:spcBef>
              <a:spcAft>
                <a:spcPts val="0"/>
              </a:spcAft>
              <a:buNone/>
            </a:pPr>
            <a:r>
              <a:rPr lang="en-CA"/>
              <a:t>Results in `SELECT * FROM listings WHERE property_type in ('Single Family') and building_type in ('House') and (ammenities like '%Schools%' or ammenities_nearby like '%Schools%' or ammenities like '%Playground%' or ammenities_nearby like '%Playground%')`</a:t>
            </a:r>
            <a:endParaRPr/>
          </a:p>
          <a:p>
            <a:pPr indent="0" lvl="0" marL="0" rtl="0" algn="l">
              <a:lnSpc>
                <a:spcPct val="115000"/>
              </a:lnSpc>
              <a:spcBef>
                <a:spcPts val="1200"/>
              </a:spcBef>
              <a:spcAft>
                <a:spcPts val="0"/>
              </a:spcAft>
              <a:buNone/>
            </a:pPr>
            <a:br>
              <a:rPr lang="en-CA"/>
            </a:br>
            <a:r>
              <a:rPr lang="en-CA"/>
              <a:t>&lt;Live demo&gt;</a:t>
            </a:r>
            <a:endParaRPr/>
          </a:p>
          <a:p>
            <a:pPr indent="0" lvl="0" marL="0" rtl="0" algn="l">
              <a:lnSpc>
                <a:spcPct val="115000"/>
              </a:lnSpc>
              <a:spcBef>
                <a:spcPts val="1200"/>
              </a:spcBef>
              <a:spcAft>
                <a:spcPts val="1200"/>
              </a:spcAft>
              <a:buNone/>
            </a:pPr>
            <a:r>
              <a:t/>
            </a:r>
            <a:endParaRPr/>
          </a:p>
        </p:txBody>
      </p:sp>
      <p:sp>
        <p:nvSpPr>
          <p:cNvPr id="255" name="Google Shape;255;p1: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37b5106908_10_16: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37b5106908_10_16: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CA"/>
              <a:t>To have a more realistic interaction for the user</a:t>
            </a:r>
            <a:endParaRPr/>
          </a:p>
          <a:p>
            <a:pPr indent="-298450" lvl="0" marL="457200" rtl="0" algn="l">
              <a:spcBef>
                <a:spcPts val="0"/>
              </a:spcBef>
              <a:spcAft>
                <a:spcPts val="0"/>
              </a:spcAft>
              <a:buSzPts val="1100"/>
              <a:buChar char="-"/>
            </a:pPr>
            <a:r>
              <a:rPr lang="en-CA"/>
              <a:t>Partner with real estate companies for more options presented to users</a:t>
            </a:r>
            <a:endParaRPr/>
          </a:p>
          <a:p>
            <a:pPr indent="-298450" lvl="0" marL="457200" rtl="0" algn="l">
              <a:spcBef>
                <a:spcPts val="0"/>
              </a:spcBef>
              <a:spcAft>
                <a:spcPts val="0"/>
              </a:spcAft>
              <a:buSzPts val="1100"/>
              <a:buChar char="-"/>
            </a:pPr>
            <a:r>
              <a:rPr lang="en-CA"/>
              <a:t>The idea is to use REA so searching on existing real estate websites will be simplified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37b5106908_11_54: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237b5106908_11_54: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7b5106908_12_0: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7b5106908_12_0: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Who is REA. Your virtual </a:t>
            </a:r>
            <a:r>
              <a:rPr lang="en-CA"/>
              <a:t>realtor</a:t>
            </a:r>
            <a:r>
              <a:rPr lang="en-CA"/>
              <a:t>. Real human interaction no filter required</a:t>
            </a:r>
            <a:endParaRPr/>
          </a:p>
        </p:txBody>
      </p:sp>
      <p:sp>
        <p:nvSpPr>
          <p:cNvPr id="261" name="Google Shape;261;p2: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Packed with features advanced search, interactive map and many more features. </a:t>
            </a:r>
            <a:r>
              <a:rPr lang="en-CA">
                <a:solidFill>
                  <a:schemeClr val="dk1"/>
                </a:solidFill>
              </a:rPr>
              <a:t>It is fun, backed by real life data and most important of all interactive experience . </a:t>
            </a:r>
            <a:endParaRPr/>
          </a:p>
        </p:txBody>
      </p:sp>
      <p:sp>
        <p:nvSpPr>
          <p:cNvPr id="267" name="Google Shape;267;p3: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4: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Current real estate websites exist, such as this one, which provide text box filters for </a:t>
            </a:r>
            <a:r>
              <a:rPr lang="en-CA"/>
              <a:t>the user to manually enter values into</a:t>
            </a:r>
            <a:r>
              <a:rPr lang="en-CA"/>
              <a:t>. </a:t>
            </a:r>
            <a:r>
              <a:rPr lang="en-CA">
                <a:solidFill>
                  <a:schemeClr val="dk1"/>
                </a:solidFill>
              </a:rPr>
              <a:t>Feeling out these filters can be intimidating for users. </a:t>
            </a:r>
            <a:r>
              <a:rPr lang="en-CA"/>
              <a:t>These websites are also rigid, uninspired, and only </a:t>
            </a:r>
            <a:r>
              <a:rPr lang="en-CA"/>
              <a:t>provide the user with a very barebones experience. </a:t>
            </a:r>
            <a:endParaRPr/>
          </a:p>
        </p:txBody>
      </p:sp>
      <p:sp>
        <p:nvSpPr>
          <p:cNvPr id="273" name="Google Shape;273;p4: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5: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People often resort to sites like Reddit when they get frustrated with these sites in order to find better answers to their housing needs. </a:t>
            </a:r>
            <a:r>
              <a:rPr lang="en-CA"/>
              <a:t>People </a:t>
            </a:r>
            <a:r>
              <a:rPr lang="en-CA">
                <a:solidFill>
                  <a:schemeClr val="dk1"/>
                </a:solidFill>
              </a:rPr>
              <a:t>are complicated and every individual has their own personal needs. Everyone has their own unique life situations, which a simple filter interface won’t account for. People </a:t>
            </a:r>
            <a:r>
              <a:rPr lang="en-CA"/>
              <a:t>want to have a conversation with someone, and current real estate websites don’t provide that to people.</a:t>
            </a:r>
            <a:endParaRPr/>
          </a:p>
        </p:txBody>
      </p:sp>
      <p:sp>
        <p:nvSpPr>
          <p:cNvPr id="279" name="Google Shape;279;p5: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6:notes"/>
          <p:cNvSpPr txBox="1"/>
          <p:nvPr>
            <p:ph idx="1" type="body"/>
          </p:nvPr>
        </p:nvSpPr>
        <p:spPr>
          <a:xfrm>
            <a:off x="777225" y="4777725"/>
            <a:ext cx="6217900" cy="45262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a:t>That is why we chose to create REA for this hackathon. The virtual realtor provides an interactive map combined with an AI-powered chatbot, which listens to the user’s story, deduces the user’s needs through natural conversation, and returns a list of houses which seem suitable based on the user’s needs. As the user continues chatting, REA will automatically narrow down their search results after each message, as you provide more and more information to the chatbot.</a:t>
            </a:r>
            <a:endParaRPr/>
          </a:p>
        </p:txBody>
      </p:sp>
      <p:sp>
        <p:nvSpPr>
          <p:cNvPr id="285" name="Google Shape;285;p6:notes"/>
          <p:cNvSpPr/>
          <p:nvPr>
            <p:ph idx="2" type="sldImg"/>
          </p:nvPr>
        </p:nvSpPr>
        <p:spPr>
          <a:xfrm>
            <a:off x="1295650" y="754375"/>
            <a:ext cx="5181850" cy="3771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37b5106908_10_5: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37b5106908_10_5: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7b5106908_11_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37b5106908_11_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37b5106908_11_19:notes"/>
          <p:cNvSpPr/>
          <p:nvPr>
            <p:ph idx="2" type="sldImg"/>
          </p:nvPr>
        </p:nvSpPr>
        <p:spPr>
          <a:xfrm>
            <a:off x="1295650" y="754375"/>
            <a:ext cx="5181900" cy="37719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37b5106908_11_19:notes"/>
          <p:cNvSpPr txBox="1"/>
          <p:nvPr>
            <p:ph idx="1" type="body"/>
          </p:nvPr>
        </p:nvSpPr>
        <p:spPr>
          <a:xfrm>
            <a:off x="777225" y="4777725"/>
            <a:ext cx="6217800" cy="452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4" name="Shape 84"/>
        <p:cNvGrpSpPr/>
        <p:nvPr/>
      </p:nvGrpSpPr>
      <p:grpSpPr>
        <a:xfrm>
          <a:off x="0" y="0"/>
          <a:ext cx="0" cy="0"/>
          <a:chOff x="0" y="0"/>
          <a:chExt cx="0" cy="0"/>
        </a:xfrm>
      </p:grpSpPr>
      <p:sp>
        <p:nvSpPr>
          <p:cNvPr id="85" name="Google Shape;85;p2"/>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
          <p:cNvSpPr txBox="1"/>
          <p:nvPr>
            <p:ph idx="1" type="body"/>
          </p:nvPr>
        </p:nvSpPr>
        <p:spPr>
          <a:xfrm>
            <a:off x="504000" y="1326600"/>
            <a:ext cx="9071280" cy="3287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14" name="Shape 114"/>
        <p:cNvGrpSpPr/>
        <p:nvPr/>
      </p:nvGrpSpPr>
      <p:grpSpPr>
        <a:xfrm>
          <a:off x="0" y="0"/>
          <a:ext cx="0" cy="0"/>
          <a:chOff x="0" y="0"/>
          <a:chExt cx="0" cy="0"/>
        </a:xfrm>
      </p:grpSpPr>
      <p:sp>
        <p:nvSpPr>
          <p:cNvPr id="115" name="Google Shape;115;p11"/>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1"/>
          <p:cNvSpPr txBox="1"/>
          <p:nvPr>
            <p:ph idx="1" type="body"/>
          </p:nvPr>
        </p:nvSpPr>
        <p:spPr>
          <a:xfrm>
            <a:off x="504000" y="1326600"/>
            <a:ext cx="90712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7" name="Google Shape;117;p11"/>
          <p:cNvSpPr txBox="1"/>
          <p:nvPr>
            <p:ph idx="2" type="body"/>
          </p:nvPr>
        </p:nvSpPr>
        <p:spPr>
          <a:xfrm>
            <a:off x="504000" y="3044160"/>
            <a:ext cx="90712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18" name="Shape 118"/>
        <p:cNvGrpSpPr/>
        <p:nvPr/>
      </p:nvGrpSpPr>
      <p:grpSpPr>
        <a:xfrm>
          <a:off x="0" y="0"/>
          <a:ext cx="0" cy="0"/>
          <a:chOff x="0" y="0"/>
          <a:chExt cx="0" cy="0"/>
        </a:xfrm>
      </p:grpSpPr>
      <p:sp>
        <p:nvSpPr>
          <p:cNvPr id="119" name="Google Shape;119;p12"/>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2"/>
          <p:cNvSpPr txBox="1"/>
          <p:nvPr>
            <p:ph idx="1" type="body"/>
          </p:nvPr>
        </p:nvSpPr>
        <p:spPr>
          <a:xfrm>
            <a:off x="50400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1" name="Google Shape;121;p12"/>
          <p:cNvSpPr txBox="1"/>
          <p:nvPr>
            <p:ph idx="2" type="body"/>
          </p:nvPr>
        </p:nvSpPr>
        <p:spPr>
          <a:xfrm>
            <a:off x="515232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2" name="Google Shape;122;p12"/>
          <p:cNvSpPr txBox="1"/>
          <p:nvPr>
            <p:ph idx="3" type="body"/>
          </p:nvPr>
        </p:nvSpPr>
        <p:spPr>
          <a:xfrm>
            <a:off x="504000" y="304416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3" name="Google Shape;123;p12"/>
          <p:cNvSpPr txBox="1"/>
          <p:nvPr>
            <p:ph idx="4" type="body"/>
          </p:nvPr>
        </p:nvSpPr>
        <p:spPr>
          <a:xfrm>
            <a:off x="5152320" y="304416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24" name="Shape 124"/>
        <p:cNvGrpSpPr/>
        <p:nvPr/>
      </p:nvGrpSpPr>
      <p:grpSpPr>
        <a:xfrm>
          <a:off x="0" y="0"/>
          <a:ext cx="0" cy="0"/>
          <a:chOff x="0" y="0"/>
          <a:chExt cx="0" cy="0"/>
        </a:xfrm>
      </p:grpSpPr>
      <p:sp>
        <p:nvSpPr>
          <p:cNvPr id="125" name="Google Shape;125;p13"/>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3"/>
          <p:cNvSpPr txBox="1"/>
          <p:nvPr>
            <p:ph idx="1" type="body"/>
          </p:nvPr>
        </p:nvSpPr>
        <p:spPr>
          <a:xfrm>
            <a:off x="504000" y="1326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7" name="Google Shape;127;p13"/>
          <p:cNvSpPr txBox="1"/>
          <p:nvPr>
            <p:ph idx="2" type="body"/>
          </p:nvPr>
        </p:nvSpPr>
        <p:spPr>
          <a:xfrm>
            <a:off x="3571200" y="1326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8" name="Google Shape;128;p13"/>
          <p:cNvSpPr txBox="1"/>
          <p:nvPr>
            <p:ph idx="3" type="body"/>
          </p:nvPr>
        </p:nvSpPr>
        <p:spPr>
          <a:xfrm>
            <a:off x="6638040" y="1326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29" name="Google Shape;129;p13"/>
          <p:cNvSpPr txBox="1"/>
          <p:nvPr>
            <p:ph idx="4" type="body"/>
          </p:nvPr>
        </p:nvSpPr>
        <p:spPr>
          <a:xfrm>
            <a:off x="504000" y="3044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0" name="Google Shape;130;p13"/>
          <p:cNvSpPr txBox="1"/>
          <p:nvPr>
            <p:ph idx="5" type="body"/>
          </p:nvPr>
        </p:nvSpPr>
        <p:spPr>
          <a:xfrm>
            <a:off x="3571200" y="3044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31" name="Google Shape;131;p13"/>
          <p:cNvSpPr txBox="1"/>
          <p:nvPr>
            <p:ph idx="6" type="body"/>
          </p:nvPr>
        </p:nvSpPr>
        <p:spPr>
          <a:xfrm>
            <a:off x="6638040" y="3044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69" name="Shape 169"/>
        <p:cNvGrpSpPr/>
        <p:nvPr/>
      </p:nvGrpSpPr>
      <p:grpSpPr>
        <a:xfrm>
          <a:off x="0" y="0"/>
          <a:ext cx="0" cy="0"/>
          <a:chOff x="0" y="0"/>
          <a:chExt cx="0" cy="0"/>
        </a:xfrm>
      </p:grpSpPr>
      <p:sp>
        <p:nvSpPr>
          <p:cNvPr id="170" name="Google Shape;170;p15"/>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15"/>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172" name="Google Shape;172;p15"/>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73" name="Shape 173"/>
        <p:cNvGrpSpPr/>
        <p:nvPr/>
      </p:nvGrpSpPr>
      <p:grpSpPr>
        <a:xfrm>
          <a:off x="0" y="0"/>
          <a:ext cx="0" cy="0"/>
          <a:chOff x="0" y="0"/>
          <a:chExt cx="0" cy="0"/>
        </a:xfrm>
      </p:grpSpPr>
      <p:sp>
        <p:nvSpPr>
          <p:cNvPr id="174" name="Google Shape;174;p16"/>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16"/>
          <p:cNvSpPr txBox="1"/>
          <p:nvPr>
            <p:ph idx="1" type="subTitle"/>
          </p:nvPr>
        </p:nvSpPr>
        <p:spPr>
          <a:xfrm>
            <a:off x="504000" y="1326600"/>
            <a:ext cx="9071280" cy="32878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16"/>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16"/>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178" name="Google Shape;178;p16"/>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79" name="Shape 179"/>
        <p:cNvGrpSpPr/>
        <p:nvPr/>
      </p:nvGrpSpPr>
      <p:grpSpPr>
        <a:xfrm>
          <a:off x="0" y="0"/>
          <a:ext cx="0" cy="0"/>
          <a:chOff x="0" y="0"/>
          <a:chExt cx="0" cy="0"/>
        </a:xfrm>
      </p:grpSpPr>
      <p:sp>
        <p:nvSpPr>
          <p:cNvPr id="180" name="Google Shape;180;p17"/>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1" name="Google Shape;181;p17"/>
          <p:cNvSpPr txBox="1"/>
          <p:nvPr>
            <p:ph idx="1" type="body"/>
          </p:nvPr>
        </p:nvSpPr>
        <p:spPr>
          <a:xfrm>
            <a:off x="504000" y="1326600"/>
            <a:ext cx="9071280" cy="3287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2" name="Google Shape;182;p17"/>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17"/>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184" name="Google Shape;184;p17"/>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85" name="Shape 185"/>
        <p:cNvGrpSpPr/>
        <p:nvPr/>
      </p:nvGrpSpPr>
      <p:grpSpPr>
        <a:xfrm>
          <a:off x="0" y="0"/>
          <a:ext cx="0" cy="0"/>
          <a:chOff x="0" y="0"/>
          <a:chExt cx="0" cy="0"/>
        </a:xfrm>
      </p:grpSpPr>
      <p:sp>
        <p:nvSpPr>
          <p:cNvPr id="186" name="Google Shape;186;p18"/>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 name="Google Shape;187;p18"/>
          <p:cNvSpPr txBox="1"/>
          <p:nvPr>
            <p:ph idx="1" type="body"/>
          </p:nvPr>
        </p:nvSpPr>
        <p:spPr>
          <a:xfrm>
            <a:off x="504000" y="1326600"/>
            <a:ext cx="4426560" cy="3287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8" name="Google Shape;188;p18"/>
          <p:cNvSpPr txBox="1"/>
          <p:nvPr>
            <p:ph idx="2" type="body"/>
          </p:nvPr>
        </p:nvSpPr>
        <p:spPr>
          <a:xfrm>
            <a:off x="5152320" y="1326600"/>
            <a:ext cx="4426560" cy="3287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9" name="Google Shape;189;p18"/>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 name="Google Shape;190;p18"/>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191" name="Google Shape;191;p18"/>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2" name="Shape 192"/>
        <p:cNvGrpSpPr/>
        <p:nvPr/>
      </p:nvGrpSpPr>
      <p:grpSpPr>
        <a:xfrm>
          <a:off x="0" y="0"/>
          <a:ext cx="0" cy="0"/>
          <a:chOff x="0" y="0"/>
          <a:chExt cx="0" cy="0"/>
        </a:xfrm>
      </p:grpSpPr>
      <p:sp>
        <p:nvSpPr>
          <p:cNvPr id="193" name="Google Shape;193;p19"/>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9"/>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p19"/>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196" name="Google Shape;196;p19"/>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97" name="Shape 197"/>
        <p:cNvGrpSpPr/>
        <p:nvPr/>
      </p:nvGrpSpPr>
      <p:grpSpPr>
        <a:xfrm>
          <a:off x="0" y="0"/>
          <a:ext cx="0" cy="0"/>
          <a:chOff x="0" y="0"/>
          <a:chExt cx="0" cy="0"/>
        </a:xfrm>
      </p:grpSpPr>
      <p:sp>
        <p:nvSpPr>
          <p:cNvPr id="198" name="Google Shape;198;p20"/>
          <p:cNvSpPr txBox="1"/>
          <p:nvPr>
            <p:ph idx="1" type="subTitle"/>
          </p:nvPr>
        </p:nvSpPr>
        <p:spPr>
          <a:xfrm>
            <a:off x="504000" y="225720"/>
            <a:ext cx="9071280" cy="4388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20"/>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p20"/>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201" name="Google Shape;201;p20"/>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02" name="Shape 202"/>
        <p:cNvGrpSpPr/>
        <p:nvPr/>
      </p:nvGrpSpPr>
      <p:grpSpPr>
        <a:xfrm>
          <a:off x="0" y="0"/>
          <a:ext cx="0" cy="0"/>
          <a:chOff x="0" y="0"/>
          <a:chExt cx="0" cy="0"/>
        </a:xfrm>
      </p:grpSpPr>
      <p:sp>
        <p:nvSpPr>
          <p:cNvPr id="203" name="Google Shape;203;p21"/>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21"/>
          <p:cNvSpPr txBox="1"/>
          <p:nvPr>
            <p:ph idx="1" type="body"/>
          </p:nvPr>
        </p:nvSpPr>
        <p:spPr>
          <a:xfrm>
            <a:off x="50400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5" name="Google Shape;205;p21"/>
          <p:cNvSpPr txBox="1"/>
          <p:nvPr>
            <p:ph idx="2" type="body"/>
          </p:nvPr>
        </p:nvSpPr>
        <p:spPr>
          <a:xfrm>
            <a:off x="5152320" y="1326600"/>
            <a:ext cx="4426560" cy="3287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6" name="Google Shape;206;p21"/>
          <p:cNvSpPr txBox="1"/>
          <p:nvPr>
            <p:ph idx="3" type="body"/>
          </p:nvPr>
        </p:nvSpPr>
        <p:spPr>
          <a:xfrm>
            <a:off x="504000" y="304416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07" name="Google Shape;207;p21"/>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 name="Google Shape;208;p21"/>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209" name="Google Shape;209;p21"/>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7" name="Shape 8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10" name="Shape 210"/>
        <p:cNvGrpSpPr/>
        <p:nvPr/>
      </p:nvGrpSpPr>
      <p:grpSpPr>
        <a:xfrm>
          <a:off x="0" y="0"/>
          <a:ext cx="0" cy="0"/>
          <a:chOff x="0" y="0"/>
          <a:chExt cx="0" cy="0"/>
        </a:xfrm>
      </p:grpSpPr>
      <p:sp>
        <p:nvSpPr>
          <p:cNvPr id="211" name="Google Shape;211;p22"/>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22"/>
          <p:cNvSpPr txBox="1"/>
          <p:nvPr>
            <p:ph idx="1" type="body"/>
          </p:nvPr>
        </p:nvSpPr>
        <p:spPr>
          <a:xfrm>
            <a:off x="504000" y="1326600"/>
            <a:ext cx="4426560" cy="3287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3" name="Google Shape;213;p22"/>
          <p:cNvSpPr txBox="1"/>
          <p:nvPr>
            <p:ph idx="2" type="body"/>
          </p:nvPr>
        </p:nvSpPr>
        <p:spPr>
          <a:xfrm>
            <a:off x="515232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4" name="Google Shape;214;p22"/>
          <p:cNvSpPr txBox="1"/>
          <p:nvPr>
            <p:ph idx="3" type="body"/>
          </p:nvPr>
        </p:nvSpPr>
        <p:spPr>
          <a:xfrm>
            <a:off x="5152320" y="304416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5" name="Google Shape;215;p22"/>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22"/>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217" name="Google Shape;217;p22"/>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18" name="Shape 218"/>
        <p:cNvGrpSpPr/>
        <p:nvPr/>
      </p:nvGrpSpPr>
      <p:grpSpPr>
        <a:xfrm>
          <a:off x="0" y="0"/>
          <a:ext cx="0" cy="0"/>
          <a:chOff x="0" y="0"/>
          <a:chExt cx="0" cy="0"/>
        </a:xfrm>
      </p:grpSpPr>
      <p:sp>
        <p:nvSpPr>
          <p:cNvPr id="219" name="Google Shape;219;p23"/>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0" name="Google Shape;220;p23"/>
          <p:cNvSpPr txBox="1"/>
          <p:nvPr>
            <p:ph idx="1" type="body"/>
          </p:nvPr>
        </p:nvSpPr>
        <p:spPr>
          <a:xfrm>
            <a:off x="50400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1" name="Google Shape;221;p23"/>
          <p:cNvSpPr txBox="1"/>
          <p:nvPr>
            <p:ph idx="2" type="body"/>
          </p:nvPr>
        </p:nvSpPr>
        <p:spPr>
          <a:xfrm>
            <a:off x="515232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2" name="Google Shape;222;p23"/>
          <p:cNvSpPr txBox="1"/>
          <p:nvPr>
            <p:ph idx="3" type="body"/>
          </p:nvPr>
        </p:nvSpPr>
        <p:spPr>
          <a:xfrm>
            <a:off x="504000" y="3044160"/>
            <a:ext cx="90712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3" name="Google Shape;223;p23"/>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p23"/>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225" name="Google Shape;225;p23"/>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26" name="Shape 226"/>
        <p:cNvGrpSpPr/>
        <p:nvPr/>
      </p:nvGrpSpPr>
      <p:grpSpPr>
        <a:xfrm>
          <a:off x="0" y="0"/>
          <a:ext cx="0" cy="0"/>
          <a:chOff x="0" y="0"/>
          <a:chExt cx="0" cy="0"/>
        </a:xfrm>
      </p:grpSpPr>
      <p:sp>
        <p:nvSpPr>
          <p:cNvPr id="227" name="Google Shape;227;p24"/>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24"/>
          <p:cNvSpPr txBox="1"/>
          <p:nvPr>
            <p:ph idx="1" type="body"/>
          </p:nvPr>
        </p:nvSpPr>
        <p:spPr>
          <a:xfrm>
            <a:off x="504000" y="1326600"/>
            <a:ext cx="90712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29" name="Google Shape;229;p24"/>
          <p:cNvSpPr txBox="1"/>
          <p:nvPr>
            <p:ph idx="2" type="body"/>
          </p:nvPr>
        </p:nvSpPr>
        <p:spPr>
          <a:xfrm>
            <a:off x="504000" y="3044160"/>
            <a:ext cx="90712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0" name="Google Shape;230;p24"/>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 name="Google Shape;231;p24"/>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232" name="Google Shape;232;p24"/>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33" name="Shape 233"/>
        <p:cNvGrpSpPr/>
        <p:nvPr/>
      </p:nvGrpSpPr>
      <p:grpSpPr>
        <a:xfrm>
          <a:off x="0" y="0"/>
          <a:ext cx="0" cy="0"/>
          <a:chOff x="0" y="0"/>
          <a:chExt cx="0" cy="0"/>
        </a:xfrm>
      </p:grpSpPr>
      <p:sp>
        <p:nvSpPr>
          <p:cNvPr id="234" name="Google Shape;234;p25"/>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5" name="Google Shape;235;p25"/>
          <p:cNvSpPr txBox="1"/>
          <p:nvPr>
            <p:ph idx="1" type="body"/>
          </p:nvPr>
        </p:nvSpPr>
        <p:spPr>
          <a:xfrm>
            <a:off x="50400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6" name="Google Shape;236;p25"/>
          <p:cNvSpPr txBox="1"/>
          <p:nvPr>
            <p:ph idx="2" type="body"/>
          </p:nvPr>
        </p:nvSpPr>
        <p:spPr>
          <a:xfrm>
            <a:off x="515232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7" name="Google Shape;237;p25"/>
          <p:cNvSpPr txBox="1"/>
          <p:nvPr>
            <p:ph idx="3" type="body"/>
          </p:nvPr>
        </p:nvSpPr>
        <p:spPr>
          <a:xfrm>
            <a:off x="504000" y="304416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8" name="Google Shape;238;p25"/>
          <p:cNvSpPr txBox="1"/>
          <p:nvPr>
            <p:ph idx="4" type="body"/>
          </p:nvPr>
        </p:nvSpPr>
        <p:spPr>
          <a:xfrm>
            <a:off x="5152320" y="304416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39" name="Google Shape;239;p25"/>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0" name="Google Shape;240;p25"/>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241" name="Google Shape;241;p25"/>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42" name="Shape 242"/>
        <p:cNvGrpSpPr/>
        <p:nvPr/>
      </p:nvGrpSpPr>
      <p:grpSpPr>
        <a:xfrm>
          <a:off x="0" y="0"/>
          <a:ext cx="0" cy="0"/>
          <a:chOff x="0" y="0"/>
          <a:chExt cx="0" cy="0"/>
        </a:xfrm>
      </p:grpSpPr>
      <p:sp>
        <p:nvSpPr>
          <p:cNvPr id="243" name="Google Shape;243;p26"/>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26"/>
          <p:cNvSpPr txBox="1"/>
          <p:nvPr>
            <p:ph idx="1" type="body"/>
          </p:nvPr>
        </p:nvSpPr>
        <p:spPr>
          <a:xfrm>
            <a:off x="504000" y="1326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5" name="Google Shape;245;p26"/>
          <p:cNvSpPr txBox="1"/>
          <p:nvPr>
            <p:ph idx="2" type="body"/>
          </p:nvPr>
        </p:nvSpPr>
        <p:spPr>
          <a:xfrm>
            <a:off x="3571200" y="1326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6" name="Google Shape;246;p26"/>
          <p:cNvSpPr txBox="1"/>
          <p:nvPr>
            <p:ph idx="3" type="body"/>
          </p:nvPr>
        </p:nvSpPr>
        <p:spPr>
          <a:xfrm>
            <a:off x="6638040" y="132660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7" name="Google Shape;247;p26"/>
          <p:cNvSpPr txBox="1"/>
          <p:nvPr>
            <p:ph idx="4" type="body"/>
          </p:nvPr>
        </p:nvSpPr>
        <p:spPr>
          <a:xfrm>
            <a:off x="504000" y="3044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8" name="Google Shape;248;p26"/>
          <p:cNvSpPr txBox="1"/>
          <p:nvPr>
            <p:ph idx="5" type="body"/>
          </p:nvPr>
        </p:nvSpPr>
        <p:spPr>
          <a:xfrm>
            <a:off x="3571200" y="3044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49" name="Google Shape;249;p26"/>
          <p:cNvSpPr txBox="1"/>
          <p:nvPr>
            <p:ph idx="6" type="body"/>
          </p:nvPr>
        </p:nvSpPr>
        <p:spPr>
          <a:xfrm>
            <a:off x="6638040" y="3044160"/>
            <a:ext cx="29206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50" name="Google Shape;250;p26"/>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1" name="Google Shape;251;p26"/>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1pPr>
            <a:lvl2pPr indent="0" lvl="1"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2pPr>
            <a:lvl3pPr indent="0" lvl="2"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3pPr>
            <a:lvl4pPr indent="0" lvl="3"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4pPr>
            <a:lvl5pPr indent="0" lvl="4"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5pPr>
            <a:lvl6pPr indent="0" lvl="5"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6pPr>
            <a:lvl7pPr indent="0" lvl="6"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7pPr>
            <a:lvl8pPr indent="0" lvl="7"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8pPr>
            <a:lvl9pPr indent="0" lvl="8" marL="0" algn="ctr">
              <a:lnSpc>
                <a:spcPct val="100000"/>
              </a:lnSpc>
              <a:spcBef>
                <a:spcPts val="0"/>
              </a:spcBef>
              <a:buClr>
                <a:srgbClr val="000000"/>
              </a:buClr>
              <a:buSzPts val="1400"/>
              <a:buFont typeface="Arial"/>
              <a:buNone/>
              <a:defRPr b="0" sz="1400"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p>
        </p:txBody>
      </p:sp>
      <p:sp>
        <p:nvSpPr>
          <p:cNvPr id="252" name="Google Shape;252;p26"/>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algn="l">
              <a:spcBef>
                <a:spcPts val="0"/>
              </a:spcBef>
              <a:spcAft>
                <a:spcPts val="0"/>
              </a:spcAft>
              <a:buClr>
                <a:srgbClr val="000000"/>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88" name="Shape 88"/>
        <p:cNvGrpSpPr/>
        <p:nvPr/>
      </p:nvGrpSpPr>
      <p:grpSpPr>
        <a:xfrm>
          <a:off x="0" y="0"/>
          <a:ext cx="0" cy="0"/>
          <a:chOff x="0" y="0"/>
          <a:chExt cx="0" cy="0"/>
        </a:xfrm>
      </p:grpSpPr>
      <p:sp>
        <p:nvSpPr>
          <p:cNvPr id="89" name="Google Shape;89;p4"/>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4"/>
          <p:cNvSpPr txBox="1"/>
          <p:nvPr>
            <p:ph idx="1" type="subTitle"/>
          </p:nvPr>
        </p:nvSpPr>
        <p:spPr>
          <a:xfrm>
            <a:off x="504000" y="1326600"/>
            <a:ext cx="9071280" cy="32878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91" name="Shape 91"/>
        <p:cNvGrpSpPr/>
        <p:nvPr/>
      </p:nvGrpSpPr>
      <p:grpSpPr>
        <a:xfrm>
          <a:off x="0" y="0"/>
          <a:ext cx="0" cy="0"/>
          <a:chOff x="0" y="0"/>
          <a:chExt cx="0" cy="0"/>
        </a:xfrm>
      </p:grpSpPr>
      <p:sp>
        <p:nvSpPr>
          <p:cNvPr id="92" name="Google Shape;92;p5"/>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
          <p:cNvSpPr txBox="1"/>
          <p:nvPr>
            <p:ph idx="1" type="body"/>
          </p:nvPr>
        </p:nvSpPr>
        <p:spPr>
          <a:xfrm>
            <a:off x="504000" y="1326600"/>
            <a:ext cx="4426560" cy="3287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94" name="Google Shape;94;p5"/>
          <p:cNvSpPr txBox="1"/>
          <p:nvPr>
            <p:ph idx="2" type="body"/>
          </p:nvPr>
        </p:nvSpPr>
        <p:spPr>
          <a:xfrm>
            <a:off x="5152320" y="1326600"/>
            <a:ext cx="4426560" cy="3287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5" name="Shape 95"/>
        <p:cNvGrpSpPr/>
        <p:nvPr/>
      </p:nvGrpSpPr>
      <p:grpSpPr>
        <a:xfrm>
          <a:off x="0" y="0"/>
          <a:ext cx="0" cy="0"/>
          <a:chOff x="0" y="0"/>
          <a:chExt cx="0" cy="0"/>
        </a:xfrm>
      </p:grpSpPr>
      <p:sp>
        <p:nvSpPr>
          <p:cNvPr id="96" name="Google Shape;96;p6"/>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7" name="Shape 97"/>
        <p:cNvGrpSpPr/>
        <p:nvPr/>
      </p:nvGrpSpPr>
      <p:grpSpPr>
        <a:xfrm>
          <a:off x="0" y="0"/>
          <a:ext cx="0" cy="0"/>
          <a:chOff x="0" y="0"/>
          <a:chExt cx="0" cy="0"/>
        </a:xfrm>
      </p:grpSpPr>
      <p:sp>
        <p:nvSpPr>
          <p:cNvPr id="98" name="Google Shape;98;p7"/>
          <p:cNvSpPr txBox="1"/>
          <p:nvPr>
            <p:ph idx="1" type="subTitle"/>
          </p:nvPr>
        </p:nvSpPr>
        <p:spPr>
          <a:xfrm>
            <a:off x="504000" y="225720"/>
            <a:ext cx="9071280" cy="4388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99" name="Shape 99"/>
        <p:cNvGrpSpPr/>
        <p:nvPr/>
      </p:nvGrpSpPr>
      <p:grpSpPr>
        <a:xfrm>
          <a:off x="0" y="0"/>
          <a:ext cx="0" cy="0"/>
          <a:chOff x="0" y="0"/>
          <a:chExt cx="0" cy="0"/>
        </a:xfrm>
      </p:grpSpPr>
      <p:sp>
        <p:nvSpPr>
          <p:cNvPr id="100" name="Google Shape;100;p8"/>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8"/>
          <p:cNvSpPr txBox="1"/>
          <p:nvPr>
            <p:ph idx="1" type="body"/>
          </p:nvPr>
        </p:nvSpPr>
        <p:spPr>
          <a:xfrm>
            <a:off x="50400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2" name="Google Shape;102;p8"/>
          <p:cNvSpPr txBox="1"/>
          <p:nvPr>
            <p:ph idx="2" type="body"/>
          </p:nvPr>
        </p:nvSpPr>
        <p:spPr>
          <a:xfrm>
            <a:off x="5152320" y="1326600"/>
            <a:ext cx="4426560" cy="3287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3" name="Google Shape;103;p8"/>
          <p:cNvSpPr txBox="1"/>
          <p:nvPr>
            <p:ph idx="3" type="body"/>
          </p:nvPr>
        </p:nvSpPr>
        <p:spPr>
          <a:xfrm>
            <a:off x="504000" y="304416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04" name="Shape 104"/>
        <p:cNvGrpSpPr/>
        <p:nvPr/>
      </p:nvGrpSpPr>
      <p:grpSpPr>
        <a:xfrm>
          <a:off x="0" y="0"/>
          <a:ext cx="0" cy="0"/>
          <a:chOff x="0" y="0"/>
          <a:chExt cx="0" cy="0"/>
        </a:xfrm>
      </p:grpSpPr>
      <p:sp>
        <p:nvSpPr>
          <p:cNvPr id="105" name="Google Shape;105;p9"/>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9"/>
          <p:cNvSpPr txBox="1"/>
          <p:nvPr>
            <p:ph idx="1" type="body"/>
          </p:nvPr>
        </p:nvSpPr>
        <p:spPr>
          <a:xfrm>
            <a:off x="504000" y="1326600"/>
            <a:ext cx="4426560" cy="3287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7" name="Google Shape;107;p9"/>
          <p:cNvSpPr txBox="1"/>
          <p:nvPr>
            <p:ph idx="2" type="body"/>
          </p:nvPr>
        </p:nvSpPr>
        <p:spPr>
          <a:xfrm>
            <a:off x="515232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08" name="Google Shape;108;p9"/>
          <p:cNvSpPr txBox="1"/>
          <p:nvPr>
            <p:ph idx="3" type="body"/>
          </p:nvPr>
        </p:nvSpPr>
        <p:spPr>
          <a:xfrm>
            <a:off x="5152320" y="304416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09" name="Shape 109"/>
        <p:cNvGrpSpPr/>
        <p:nvPr/>
      </p:nvGrpSpPr>
      <p:grpSpPr>
        <a:xfrm>
          <a:off x="0" y="0"/>
          <a:ext cx="0" cy="0"/>
          <a:chOff x="0" y="0"/>
          <a:chExt cx="0" cy="0"/>
        </a:xfrm>
      </p:grpSpPr>
      <p:sp>
        <p:nvSpPr>
          <p:cNvPr id="110" name="Google Shape;110;p10"/>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0"/>
          <p:cNvSpPr txBox="1"/>
          <p:nvPr>
            <p:ph idx="1" type="body"/>
          </p:nvPr>
        </p:nvSpPr>
        <p:spPr>
          <a:xfrm>
            <a:off x="50400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2" name="Google Shape;112;p10"/>
          <p:cNvSpPr txBox="1"/>
          <p:nvPr>
            <p:ph idx="2" type="body"/>
          </p:nvPr>
        </p:nvSpPr>
        <p:spPr>
          <a:xfrm>
            <a:off x="5152320" y="1326600"/>
            <a:ext cx="442656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13" name="Google Shape;113;p10"/>
          <p:cNvSpPr txBox="1"/>
          <p:nvPr>
            <p:ph idx="3" type="body"/>
          </p:nvPr>
        </p:nvSpPr>
        <p:spPr>
          <a:xfrm>
            <a:off x="504000" y="3044160"/>
            <a:ext cx="9071280" cy="156816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1.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
          <p:cNvSpPr/>
          <p:nvPr/>
        </p:nvSpPr>
        <p:spPr>
          <a:xfrm>
            <a:off x="-54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 name="Google Shape;7;p1"/>
          <p:cNvSpPr/>
          <p:nvPr/>
        </p:nvSpPr>
        <p:spPr>
          <a:xfrm>
            <a:off x="-414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8" name="Google Shape;8;p1"/>
          <p:cNvSpPr/>
          <p:nvPr/>
        </p:nvSpPr>
        <p:spPr>
          <a:xfrm>
            <a:off x="1350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9" name="Google Shape;9;p1"/>
          <p:cNvSpPr/>
          <p:nvPr/>
        </p:nvSpPr>
        <p:spPr>
          <a:xfrm>
            <a:off x="648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0" name="Google Shape;10;p1"/>
          <p:cNvSpPr/>
          <p:nvPr/>
        </p:nvSpPr>
        <p:spPr>
          <a:xfrm>
            <a:off x="990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1" name="Google Shape;11;p1"/>
          <p:cNvSpPr/>
          <p:nvPr/>
        </p:nvSpPr>
        <p:spPr>
          <a:xfrm>
            <a:off x="2394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2" name="Google Shape;12;p1"/>
          <p:cNvSpPr/>
          <p:nvPr/>
        </p:nvSpPr>
        <p:spPr>
          <a:xfrm>
            <a:off x="1692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3" name="Google Shape;13;p1"/>
          <p:cNvSpPr/>
          <p:nvPr/>
        </p:nvSpPr>
        <p:spPr>
          <a:xfrm>
            <a:off x="2754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 name="Google Shape;14;p1"/>
          <p:cNvSpPr/>
          <p:nvPr/>
        </p:nvSpPr>
        <p:spPr>
          <a:xfrm>
            <a:off x="2052000" y="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 name="Google Shape;15;p1"/>
          <p:cNvSpPr/>
          <p:nvPr/>
        </p:nvSpPr>
        <p:spPr>
          <a:xfrm>
            <a:off x="3456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6" name="Google Shape;16;p1"/>
          <p:cNvSpPr/>
          <p:nvPr/>
        </p:nvSpPr>
        <p:spPr>
          <a:xfrm>
            <a:off x="3096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7" name="Google Shape;17;p1"/>
          <p:cNvSpPr/>
          <p:nvPr/>
        </p:nvSpPr>
        <p:spPr>
          <a:xfrm>
            <a:off x="4140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8" name="Google Shape;18;p1"/>
          <p:cNvSpPr/>
          <p:nvPr/>
        </p:nvSpPr>
        <p:spPr>
          <a:xfrm>
            <a:off x="4500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9" name="Google Shape;19;p1"/>
          <p:cNvSpPr/>
          <p:nvPr/>
        </p:nvSpPr>
        <p:spPr>
          <a:xfrm>
            <a:off x="3798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0" name="Google Shape;20;p1"/>
          <p:cNvSpPr/>
          <p:nvPr/>
        </p:nvSpPr>
        <p:spPr>
          <a:xfrm>
            <a:off x="5526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1" name="Google Shape;21;p1"/>
          <p:cNvSpPr/>
          <p:nvPr/>
        </p:nvSpPr>
        <p:spPr>
          <a:xfrm>
            <a:off x="4842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2" name="Google Shape;22;p1"/>
          <p:cNvSpPr/>
          <p:nvPr/>
        </p:nvSpPr>
        <p:spPr>
          <a:xfrm>
            <a:off x="5202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3" name="Google Shape;23;p1"/>
          <p:cNvSpPr/>
          <p:nvPr/>
        </p:nvSpPr>
        <p:spPr>
          <a:xfrm>
            <a:off x="6606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4" name="Google Shape;24;p1"/>
          <p:cNvSpPr/>
          <p:nvPr/>
        </p:nvSpPr>
        <p:spPr>
          <a:xfrm>
            <a:off x="5904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5" name="Google Shape;25;p1"/>
          <p:cNvSpPr/>
          <p:nvPr/>
        </p:nvSpPr>
        <p:spPr>
          <a:xfrm>
            <a:off x="6930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6" name="Google Shape;26;p1"/>
          <p:cNvSpPr/>
          <p:nvPr/>
        </p:nvSpPr>
        <p:spPr>
          <a:xfrm>
            <a:off x="6228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7" name="Google Shape;27;p1"/>
          <p:cNvSpPr/>
          <p:nvPr/>
        </p:nvSpPr>
        <p:spPr>
          <a:xfrm>
            <a:off x="7632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8" name="Google Shape;28;p1"/>
          <p:cNvSpPr/>
          <p:nvPr/>
        </p:nvSpPr>
        <p:spPr>
          <a:xfrm>
            <a:off x="7308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9" name="Google Shape;29;p1"/>
          <p:cNvSpPr/>
          <p:nvPr/>
        </p:nvSpPr>
        <p:spPr>
          <a:xfrm>
            <a:off x="8334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30" name="Google Shape;30;p1"/>
          <p:cNvSpPr/>
          <p:nvPr/>
        </p:nvSpPr>
        <p:spPr>
          <a:xfrm>
            <a:off x="8010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31" name="Google Shape;31;p1"/>
          <p:cNvSpPr/>
          <p:nvPr/>
        </p:nvSpPr>
        <p:spPr>
          <a:xfrm>
            <a:off x="9414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32" name="Google Shape;32;p1"/>
          <p:cNvSpPr/>
          <p:nvPr/>
        </p:nvSpPr>
        <p:spPr>
          <a:xfrm>
            <a:off x="8712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33" name="Google Shape;33;p1"/>
          <p:cNvSpPr/>
          <p:nvPr/>
        </p:nvSpPr>
        <p:spPr>
          <a:xfrm>
            <a:off x="9738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34" name="Google Shape;34;p1"/>
          <p:cNvSpPr/>
          <p:nvPr/>
        </p:nvSpPr>
        <p:spPr>
          <a:xfrm>
            <a:off x="9036000" y="1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35" name="Google Shape;35;p1"/>
          <p:cNvSpPr/>
          <p:nvPr/>
        </p:nvSpPr>
        <p:spPr>
          <a:xfrm>
            <a:off x="288000" y="5587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nvGrpSpPr>
          <p:cNvPr id="36" name="Google Shape;36;p1"/>
          <p:cNvGrpSpPr/>
          <p:nvPr/>
        </p:nvGrpSpPr>
        <p:grpSpPr>
          <a:xfrm>
            <a:off x="-360720" y="4914000"/>
            <a:ext cx="10853640" cy="1241640"/>
            <a:chOff x="-360720" y="4914000"/>
            <a:chExt cx="10853640" cy="1241640"/>
          </a:xfrm>
        </p:grpSpPr>
        <p:sp>
          <p:nvSpPr>
            <p:cNvPr id="37" name="Google Shape;37;p1"/>
            <p:cNvSpPr/>
            <p:nvPr/>
          </p:nvSpPr>
          <p:spPr>
            <a:xfrm flipH="1">
              <a:off x="9431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38" name="Google Shape;38;p1"/>
            <p:cNvSpPr/>
            <p:nvPr/>
          </p:nvSpPr>
          <p:spPr>
            <a:xfrm flipH="1">
              <a:off x="9791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39" name="Google Shape;39;p1"/>
            <p:cNvSpPr/>
            <p:nvPr/>
          </p:nvSpPr>
          <p:spPr>
            <a:xfrm flipH="1">
              <a:off x="8027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0" name="Google Shape;40;p1"/>
            <p:cNvSpPr/>
            <p:nvPr/>
          </p:nvSpPr>
          <p:spPr>
            <a:xfrm flipH="1">
              <a:off x="8729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1" name="Google Shape;41;p1"/>
            <p:cNvSpPr/>
            <p:nvPr/>
          </p:nvSpPr>
          <p:spPr>
            <a:xfrm flipH="1">
              <a:off x="8387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2" name="Google Shape;42;p1"/>
            <p:cNvSpPr/>
            <p:nvPr/>
          </p:nvSpPr>
          <p:spPr>
            <a:xfrm flipH="1">
              <a:off x="6983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3" name="Google Shape;43;p1"/>
            <p:cNvSpPr/>
            <p:nvPr/>
          </p:nvSpPr>
          <p:spPr>
            <a:xfrm flipH="1">
              <a:off x="7685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4" name="Google Shape;44;p1"/>
            <p:cNvSpPr/>
            <p:nvPr/>
          </p:nvSpPr>
          <p:spPr>
            <a:xfrm flipH="1">
              <a:off x="6623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5" name="Google Shape;45;p1"/>
            <p:cNvSpPr/>
            <p:nvPr/>
          </p:nvSpPr>
          <p:spPr>
            <a:xfrm flipH="1">
              <a:off x="7325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6" name="Google Shape;46;p1"/>
            <p:cNvSpPr/>
            <p:nvPr/>
          </p:nvSpPr>
          <p:spPr>
            <a:xfrm flipH="1">
              <a:off x="5921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7" name="Google Shape;47;p1"/>
            <p:cNvSpPr/>
            <p:nvPr/>
          </p:nvSpPr>
          <p:spPr>
            <a:xfrm flipH="1">
              <a:off x="6281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8" name="Google Shape;48;p1"/>
            <p:cNvSpPr/>
            <p:nvPr/>
          </p:nvSpPr>
          <p:spPr>
            <a:xfrm flipH="1">
              <a:off x="5237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49" name="Google Shape;49;p1"/>
            <p:cNvSpPr/>
            <p:nvPr/>
          </p:nvSpPr>
          <p:spPr>
            <a:xfrm flipH="1">
              <a:off x="4877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0" name="Google Shape;50;p1"/>
            <p:cNvSpPr/>
            <p:nvPr/>
          </p:nvSpPr>
          <p:spPr>
            <a:xfrm flipH="1">
              <a:off x="5579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1" name="Google Shape;51;p1"/>
            <p:cNvSpPr/>
            <p:nvPr/>
          </p:nvSpPr>
          <p:spPr>
            <a:xfrm flipH="1">
              <a:off x="3851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2" name="Google Shape;52;p1"/>
            <p:cNvSpPr/>
            <p:nvPr/>
          </p:nvSpPr>
          <p:spPr>
            <a:xfrm flipH="1">
              <a:off x="4535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3" name="Google Shape;53;p1"/>
            <p:cNvSpPr/>
            <p:nvPr/>
          </p:nvSpPr>
          <p:spPr>
            <a:xfrm flipH="1">
              <a:off x="4175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4" name="Google Shape;54;p1"/>
            <p:cNvSpPr/>
            <p:nvPr/>
          </p:nvSpPr>
          <p:spPr>
            <a:xfrm flipH="1">
              <a:off x="2771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5" name="Google Shape;55;p1"/>
            <p:cNvSpPr/>
            <p:nvPr/>
          </p:nvSpPr>
          <p:spPr>
            <a:xfrm flipH="1">
              <a:off x="3473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6" name="Google Shape;56;p1"/>
            <p:cNvSpPr/>
            <p:nvPr/>
          </p:nvSpPr>
          <p:spPr>
            <a:xfrm flipH="1">
              <a:off x="2447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7" name="Google Shape;57;p1"/>
            <p:cNvSpPr/>
            <p:nvPr/>
          </p:nvSpPr>
          <p:spPr>
            <a:xfrm flipH="1">
              <a:off x="3149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8" name="Google Shape;58;p1"/>
            <p:cNvSpPr/>
            <p:nvPr/>
          </p:nvSpPr>
          <p:spPr>
            <a:xfrm flipH="1">
              <a:off x="1745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59" name="Google Shape;59;p1"/>
            <p:cNvSpPr/>
            <p:nvPr/>
          </p:nvSpPr>
          <p:spPr>
            <a:xfrm flipH="1">
              <a:off x="2069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0" name="Google Shape;60;p1"/>
            <p:cNvSpPr/>
            <p:nvPr/>
          </p:nvSpPr>
          <p:spPr>
            <a:xfrm flipH="1">
              <a:off x="1043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1" name="Google Shape;61;p1"/>
            <p:cNvSpPr/>
            <p:nvPr/>
          </p:nvSpPr>
          <p:spPr>
            <a:xfrm flipH="1">
              <a:off x="1367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2" name="Google Shape;62;p1"/>
            <p:cNvSpPr/>
            <p:nvPr/>
          </p:nvSpPr>
          <p:spPr>
            <a:xfrm flipH="1">
              <a:off x="-3672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3" name="Google Shape;63;p1"/>
            <p:cNvSpPr/>
            <p:nvPr/>
          </p:nvSpPr>
          <p:spPr>
            <a:xfrm flipH="1">
              <a:off x="665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4" name="Google Shape;64;p1"/>
            <p:cNvSpPr/>
            <p:nvPr/>
          </p:nvSpPr>
          <p:spPr>
            <a:xfrm flipH="1">
              <a:off x="-36072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5" name="Google Shape;65;p1"/>
            <p:cNvSpPr/>
            <p:nvPr/>
          </p:nvSpPr>
          <p:spPr>
            <a:xfrm flipH="1">
              <a:off x="341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6" name="Google Shape;66;p1"/>
            <p:cNvSpPr/>
            <p:nvPr/>
          </p:nvSpPr>
          <p:spPr>
            <a:xfrm flipH="1">
              <a:off x="9089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sp>
        <p:nvSpPr>
          <p:cNvPr id="67" name="Google Shape;67;p1"/>
          <p:cNvSpPr/>
          <p:nvPr/>
        </p:nvSpPr>
        <p:spPr>
          <a:xfrm>
            <a:off x="-414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8" name="Google Shape;68;p1"/>
          <p:cNvSpPr/>
          <p:nvPr/>
        </p:nvSpPr>
        <p:spPr>
          <a:xfrm>
            <a:off x="990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69" name="Google Shape;69;p1"/>
          <p:cNvSpPr/>
          <p:nvPr/>
        </p:nvSpPr>
        <p:spPr>
          <a:xfrm>
            <a:off x="2394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0" name="Google Shape;70;p1"/>
          <p:cNvSpPr/>
          <p:nvPr/>
        </p:nvSpPr>
        <p:spPr>
          <a:xfrm>
            <a:off x="1692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1" name="Google Shape;71;p1"/>
          <p:cNvSpPr/>
          <p:nvPr/>
        </p:nvSpPr>
        <p:spPr>
          <a:xfrm>
            <a:off x="3096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2" name="Google Shape;72;p1"/>
          <p:cNvSpPr/>
          <p:nvPr/>
        </p:nvSpPr>
        <p:spPr>
          <a:xfrm>
            <a:off x="4500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3" name="Google Shape;73;p1"/>
          <p:cNvSpPr/>
          <p:nvPr/>
        </p:nvSpPr>
        <p:spPr>
          <a:xfrm>
            <a:off x="3798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4" name="Google Shape;74;p1"/>
          <p:cNvSpPr/>
          <p:nvPr/>
        </p:nvSpPr>
        <p:spPr>
          <a:xfrm>
            <a:off x="5202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5" name="Google Shape;75;p1"/>
          <p:cNvSpPr/>
          <p:nvPr/>
        </p:nvSpPr>
        <p:spPr>
          <a:xfrm>
            <a:off x="6606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6" name="Google Shape;76;p1"/>
          <p:cNvSpPr/>
          <p:nvPr/>
        </p:nvSpPr>
        <p:spPr>
          <a:xfrm>
            <a:off x="5904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7" name="Google Shape;77;p1"/>
          <p:cNvSpPr/>
          <p:nvPr/>
        </p:nvSpPr>
        <p:spPr>
          <a:xfrm>
            <a:off x="7308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8" name="Google Shape;78;p1"/>
          <p:cNvSpPr/>
          <p:nvPr/>
        </p:nvSpPr>
        <p:spPr>
          <a:xfrm>
            <a:off x="8010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79" name="Google Shape;79;p1"/>
          <p:cNvSpPr/>
          <p:nvPr/>
        </p:nvSpPr>
        <p:spPr>
          <a:xfrm>
            <a:off x="9414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80" name="Google Shape;80;p1"/>
          <p:cNvSpPr/>
          <p:nvPr/>
        </p:nvSpPr>
        <p:spPr>
          <a:xfrm>
            <a:off x="8712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81" name="Google Shape;81;p1"/>
          <p:cNvSpPr/>
          <p:nvPr/>
        </p:nvSpPr>
        <p:spPr>
          <a:xfrm>
            <a:off x="288000" y="-52092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flat" cmpd="sng" w="36000">
            <a:solidFill>
              <a:srgbClr val="FFDE59"/>
            </a:solidFill>
            <a:prstDash val="solid"/>
            <a:round/>
            <a:headEnd len="sm" w="sm" type="none"/>
            <a:tailEnd len="sm" w="sm" type="none"/>
          </a:ln>
        </p:spPr>
        <p:txBody>
          <a:bodyPr anchorCtr="0" anchor="ctr" bIns="54000" lIns="99000" spcFirstLastPara="1" rIns="99000" wrap="square" tIns="54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82" name="Google Shape;82;p1"/>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3" name="Google Shape;83;p1"/>
          <p:cNvSpPr txBox="1"/>
          <p:nvPr>
            <p:ph idx="1" type="body"/>
          </p:nvPr>
        </p:nvSpPr>
        <p:spPr>
          <a:xfrm>
            <a:off x="504000" y="1326600"/>
            <a:ext cx="9072000" cy="328860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grpSp>
        <p:nvGrpSpPr>
          <p:cNvPr id="133" name="Google Shape;133;p14"/>
          <p:cNvGrpSpPr/>
          <p:nvPr/>
        </p:nvGrpSpPr>
        <p:grpSpPr>
          <a:xfrm>
            <a:off x="-360720" y="4896000"/>
            <a:ext cx="10853640" cy="1259640"/>
            <a:chOff x="-360720" y="4896000"/>
            <a:chExt cx="10853640" cy="1259640"/>
          </a:xfrm>
        </p:grpSpPr>
        <p:sp>
          <p:nvSpPr>
            <p:cNvPr id="134" name="Google Shape;134;p14"/>
            <p:cNvSpPr/>
            <p:nvPr/>
          </p:nvSpPr>
          <p:spPr>
            <a:xfrm flipH="1">
              <a:off x="9431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35" name="Google Shape;135;p14"/>
            <p:cNvSpPr/>
            <p:nvPr/>
          </p:nvSpPr>
          <p:spPr>
            <a:xfrm flipH="1">
              <a:off x="9791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36" name="Google Shape;136;p14"/>
            <p:cNvSpPr/>
            <p:nvPr/>
          </p:nvSpPr>
          <p:spPr>
            <a:xfrm flipH="1">
              <a:off x="8027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37" name="Google Shape;137;p14"/>
            <p:cNvSpPr/>
            <p:nvPr/>
          </p:nvSpPr>
          <p:spPr>
            <a:xfrm flipH="1">
              <a:off x="8729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38" name="Google Shape;138;p14"/>
            <p:cNvSpPr/>
            <p:nvPr/>
          </p:nvSpPr>
          <p:spPr>
            <a:xfrm flipH="1">
              <a:off x="8387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39" name="Google Shape;139;p14"/>
            <p:cNvSpPr/>
            <p:nvPr/>
          </p:nvSpPr>
          <p:spPr>
            <a:xfrm flipH="1">
              <a:off x="6983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0" name="Google Shape;140;p14"/>
            <p:cNvSpPr/>
            <p:nvPr/>
          </p:nvSpPr>
          <p:spPr>
            <a:xfrm flipH="1">
              <a:off x="7685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1" name="Google Shape;141;p14"/>
            <p:cNvSpPr/>
            <p:nvPr/>
          </p:nvSpPr>
          <p:spPr>
            <a:xfrm flipH="1">
              <a:off x="6623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2" name="Google Shape;142;p14"/>
            <p:cNvSpPr/>
            <p:nvPr/>
          </p:nvSpPr>
          <p:spPr>
            <a:xfrm flipH="1">
              <a:off x="7325280" y="4896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3" name="Google Shape;143;p14"/>
            <p:cNvSpPr/>
            <p:nvPr/>
          </p:nvSpPr>
          <p:spPr>
            <a:xfrm flipH="1">
              <a:off x="5921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4" name="Google Shape;144;p14"/>
            <p:cNvSpPr/>
            <p:nvPr/>
          </p:nvSpPr>
          <p:spPr>
            <a:xfrm flipH="1">
              <a:off x="6281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5" name="Google Shape;145;p14"/>
            <p:cNvSpPr/>
            <p:nvPr/>
          </p:nvSpPr>
          <p:spPr>
            <a:xfrm flipH="1">
              <a:off x="5237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6" name="Google Shape;146;p14"/>
            <p:cNvSpPr/>
            <p:nvPr/>
          </p:nvSpPr>
          <p:spPr>
            <a:xfrm flipH="1">
              <a:off x="4877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7" name="Google Shape;147;p14"/>
            <p:cNvSpPr/>
            <p:nvPr/>
          </p:nvSpPr>
          <p:spPr>
            <a:xfrm flipH="1">
              <a:off x="5579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8" name="Google Shape;148;p14"/>
            <p:cNvSpPr/>
            <p:nvPr/>
          </p:nvSpPr>
          <p:spPr>
            <a:xfrm flipH="1">
              <a:off x="3851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49" name="Google Shape;149;p14"/>
            <p:cNvSpPr/>
            <p:nvPr/>
          </p:nvSpPr>
          <p:spPr>
            <a:xfrm flipH="1">
              <a:off x="4535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0" name="Google Shape;150;p14"/>
            <p:cNvSpPr/>
            <p:nvPr/>
          </p:nvSpPr>
          <p:spPr>
            <a:xfrm flipH="1">
              <a:off x="4175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1" name="Google Shape;151;p14"/>
            <p:cNvSpPr/>
            <p:nvPr/>
          </p:nvSpPr>
          <p:spPr>
            <a:xfrm flipH="1">
              <a:off x="2771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2" name="Google Shape;152;p14"/>
            <p:cNvSpPr/>
            <p:nvPr/>
          </p:nvSpPr>
          <p:spPr>
            <a:xfrm flipH="1">
              <a:off x="3473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3" name="Google Shape;153;p14"/>
            <p:cNvSpPr/>
            <p:nvPr/>
          </p:nvSpPr>
          <p:spPr>
            <a:xfrm flipH="1">
              <a:off x="2447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4" name="Google Shape;154;p14"/>
            <p:cNvSpPr/>
            <p:nvPr/>
          </p:nvSpPr>
          <p:spPr>
            <a:xfrm flipH="1">
              <a:off x="3149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5" name="Google Shape;155;p14"/>
            <p:cNvSpPr/>
            <p:nvPr/>
          </p:nvSpPr>
          <p:spPr>
            <a:xfrm flipH="1">
              <a:off x="1745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6" name="Google Shape;156;p14"/>
            <p:cNvSpPr/>
            <p:nvPr/>
          </p:nvSpPr>
          <p:spPr>
            <a:xfrm flipH="1">
              <a:off x="2069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7" name="Google Shape;157;p14"/>
            <p:cNvSpPr/>
            <p:nvPr/>
          </p:nvSpPr>
          <p:spPr>
            <a:xfrm flipH="1">
              <a:off x="1043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8" name="Google Shape;158;p14"/>
            <p:cNvSpPr/>
            <p:nvPr/>
          </p:nvSpPr>
          <p:spPr>
            <a:xfrm flipH="1">
              <a:off x="1367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9" name="Google Shape;159;p14"/>
            <p:cNvSpPr/>
            <p:nvPr/>
          </p:nvSpPr>
          <p:spPr>
            <a:xfrm flipH="1">
              <a:off x="-3672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60" name="Google Shape;160;p14"/>
            <p:cNvSpPr/>
            <p:nvPr/>
          </p:nvSpPr>
          <p:spPr>
            <a:xfrm flipH="1">
              <a:off x="665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61" name="Google Shape;161;p14"/>
            <p:cNvSpPr/>
            <p:nvPr/>
          </p:nvSpPr>
          <p:spPr>
            <a:xfrm flipH="1">
              <a:off x="-36072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62" name="Google Shape;162;p14"/>
            <p:cNvSpPr/>
            <p:nvPr/>
          </p:nvSpPr>
          <p:spPr>
            <a:xfrm flipH="1">
              <a:off x="341280" y="491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DE59"/>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63" name="Google Shape;163;p14"/>
            <p:cNvSpPr/>
            <p:nvPr/>
          </p:nvSpPr>
          <p:spPr>
            <a:xfrm flipH="1">
              <a:off x="9089280" y="5454000"/>
              <a:ext cx="701640" cy="701640"/>
            </a:xfrm>
            <a:custGeom>
              <a:rect b="b" l="l" r="r" t="t"/>
              <a:pathLst>
                <a:path extrusionOk="0" h="1310630" w="1506471">
                  <a:moveTo>
                    <a:pt x="753236" y="0"/>
                  </a:moveTo>
                  <a:lnTo>
                    <a:pt x="1506470" y="285063"/>
                  </a:lnTo>
                  <a:lnTo>
                    <a:pt x="1506470" y="1025568"/>
                  </a:lnTo>
                  <a:lnTo>
                    <a:pt x="753236" y="1310630"/>
                  </a:lnTo>
                  <a:lnTo>
                    <a:pt x="1" y="1025568"/>
                  </a:lnTo>
                  <a:lnTo>
                    <a:pt x="1" y="285063"/>
                  </a:lnTo>
                  <a:lnTo>
                    <a:pt x="753236" y="0"/>
                  </a:lnTo>
                  <a:close/>
                </a:path>
              </a:pathLst>
            </a:custGeom>
            <a:solidFill>
              <a:srgbClr val="FFF5CE"/>
            </a:solidFill>
            <a:ln cap="rnd" cmpd="sng" w="36000">
              <a:solidFill>
                <a:srgbClr val="FFDE59"/>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grpSp>
      <p:sp>
        <p:nvSpPr>
          <p:cNvPr id="164" name="Google Shape;164;p14"/>
          <p:cNvSpPr txBox="1"/>
          <p:nvPr>
            <p:ph type="title"/>
          </p:nvPr>
        </p:nvSpPr>
        <p:spPr>
          <a:xfrm>
            <a:off x="504000" y="225720"/>
            <a:ext cx="907128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5" name="Google Shape;165;p14"/>
          <p:cNvSpPr txBox="1"/>
          <p:nvPr>
            <p:ph idx="1" type="body"/>
          </p:nvPr>
        </p:nvSpPr>
        <p:spPr>
          <a:xfrm>
            <a:off x="504000" y="1326600"/>
            <a:ext cx="9071280" cy="328788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66" name="Google Shape;166;p14"/>
          <p:cNvSpPr txBox="1"/>
          <p:nvPr>
            <p:ph idx="11" type="ftr"/>
          </p:nvPr>
        </p:nvSpPr>
        <p:spPr>
          <a:xfrm>
            <a:off x="2744640" y="4914000"/>
            <a:ext cx="4580640" cy="7038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67" name="Google Shape;167;p14"/>
          <p:cNvSpPr txBox="1"/>
          <p:nvPr>
            <p:ph idx="12" type="sldNum"/>
          </p:nvPr>
        </p:nvSpPr>
        <p:spPr>
          <a:xfrm>
            <a:off x="8494200" y="4914000"/>
            <a:ext cx="1142640" cy="701640"/>
          </a:xfrm>
          <a:prstGeom prst="rect">
            <a:avLst/>
          </a:prstGeom>
          <a:noFill/>
          <a:ln>
            <a:noFill/>
          </a:ln>
        </p:spPr>
        <p:txBody>
          <a:bodyPr anchorCtr="0" anchor="ctr" bIns="0" lIns="0" spcFirstLastPara="1" rIns="0" wrap="square" tIns="0">
            <a:noAutofit/>
          </a:bodyPr>
          <a:lstStyle>
            <a:lvl1pPr indent="0" lvl="0" marL="0" marR="0" rtl="0" algn="ctr">
              <a:lnSpc>
                <a:spcPct val="100000"/>
              </a:lnSpc>
              <a:spcBef>
                <a:spcPts val="0"/>
              </a:spcBef>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ctr">
              <a:lnSpc>
                <a:spcPct val="100000"/>
              </a:lnSpc>
              <a:spcBef>
                <a:spcPts val="0"/>
              </a:spcBef>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ctr">
              <a:lnSpc>
                <a:spcPct val="100000"/>
              </a:lnSpc>
              <a:spcBef>
                <a:spcPts val="0"/>
              </a:spcBef>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ctr">
              <a:lnSpc>
                <a:spcPct val="100000"/>
              </a:lnSpc>
              <a:spcBef>
                <a:spcPts val="0"/>
              </a:spcBef>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ctr">
              <a:lnSpc>
                <a:spcPct val="100000"/>
              </a:lnSpc>
              <a:spcBef>
                <a:spcPts val="0"/>
              </a:spcBef>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ctr">
              <a:lnSpc>
                <a:spcPct val="100000"/>
              </a:lnSpc>
              <a:spcBef>
                <a:spcPts val="0"/>
              </a:spcBef>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ctr">
              <a:lnSpc>
                <a:spcPct val="100000"/>
              </a:lnSpc>
              <a:spcBef>
                <a:spcPts val="0"/>
              </a:spcBef>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ctr">
              <a:lnSpc>
                <a:spcPct val="100000"/>
              </a:lnSpc>
              <a:spcBef>
                <a:spcPts val="0"/>
              </a:spcBef>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ctr">
              <a:lnSpc>
                <a:spcPct val="100000"/>
              </a:lnSpc>
              <a:spcBef>
                <a:spcPts val="0"/>
              </a:spcBef>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CA"/>
              <a:t>‹#›</a:t>
            </a:fld>
            <a:endParaRPr>
              <a:latin typeface="Times New Roman"/>
              <a:ea typeface="Times New Roman"/>
              <a:cs typeface="Times New Roman"/>
              <a:sym typeface="Times New Roman"/>
            </a:endParaRPr>
          </a:p>
        </p:txBody>
      </p:sp>
      <p:sp>
        <p:nvSpPr>
          <p:cNvPr id="168" name="Google Shape;168;p14"/>
          <p:cNvSpPr txBox="1"/>
          <p:nvPr>
            <p:ph idx="10" type="dt"/>
          </p:nvPr>
        </p:nvSpPr>
        <p:spPr>
          <a:xfrm>
            <a:off x="342000" y="4914360"/>
            <a:ext cx="2400840" cy="7016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Clr>
                <a:srgbClr val="000000"/>
              </a:buClr>
              <a:buSzPts val="1400"/>
              <a:buFont typeface="Times New Roman"/>
              <a:buNone/>
              <a:defRPr b="0" i="0" sz="1400" u="none" cap="none" strike="noStrike">
                <a:solidFill>
                  <a:srgbClr val="000000"/>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7"/>
          <p:cNvSpPr txBox="1"/>
          <p:nvPr>
            <p:ph type="title"/>
          </p:nvPr>
        </p:nvSpPr>
        <p:spPr>
          <a:xfrm>
            <a:off x="540000" y="1980000"/>
            <a:ext cx="8999640" cy="125964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rgbClr val="000000"/>
              </a:buClr>
              <a:buSzPts val="3300"/>
              <a:buFont typeface="Arial"/>
              <a:buNone/>
            </a:pPr>
            <a:r>
              <a:rPr lang="en-CA" sz="3300"/>
              <a:t>REA: </a:t>
            </a:r>
            <a:r>
              <a:rPr b="0" lang="en-CA" sz="3300" strike="noStrike">
                <a:solidFill>
                  <a:srgbClr val="000000"/>
                </a:solidFill>
                <a:latin typeface="Arial"/>
                <a:ea typeface="Arial"/>
                <a:cs typeface="Arial"/>
                <a:sym typeface="Arial"/>
              </a:rPr>
              <a:t>Virtual Realtor</a:t>
            </a:r>
            <a:endParaRPr b="0" sz="3300" strike="noStrike">
              <a:solidFill>
                <a:srgbClr val="000000"/>
              </a:solidFill>
              <a:latin typeface="Arial"/>
              <a:ea typeface="Arial"/>
              <a:cs typeface="Arial"/>
              <a:sym typeface="Arial"/>
            </a:endParaRPr>
          </a:p>
        </p:txBody>
      </p:sp>
      <p:sp>
        <p:nvSpPr>
          <p:cNvPr id="258" name="Google Shape;258;p27"/>
          <p:cNvSpPr txBox="1"/>
          <p:nvPr>
            <p:ph idx="4294967295" type="subTitle"/>
          </p:nvPr>
        </p:nvSpPr>
        <p:spPr>
          <a:xfrm>
            <a:off x="540000" y="3420000"/>
            <a:ext cx="8999640" cy="89964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200"/>
              <a:buFont typeface="Arial"/>
              <a:buNone/>
            </a:pPr>
            <a:r>
              <a:rPr b="0" i="0" lang="en-CA" sz="3200" u="none" cap="none" strike="noStrike">
                <a:solidFill>
                  <a:srgbClr val="000000"/>
                </a:solidFill>
                <a:latin typeface="Arial"/>
                <a:ea typeface="Arial"/>
                <a:cs typeface="Arial"/>
                <a:sym typeface="Arial"/>
              </a:rPr>
              <a:t>Jason, Aidan, Matt, Elliot, Mara</a:t>
            </a:r>
            <a:endParaRPr b="0" i="0" sz="32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ph idx="4294967295" type="title"/>
          </p:nvPr>
        </p:nvSpPr>
        <p:spPr>
          <a:xfrm>
            <a:off x="504000" y="225720"/>
            <a:ext cx="9071400" cy="946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4400"/>
              <a:buFont typeface="Arial"/>
              <a:buNone/>
            </a:pPr>
            <a:r>
              <a:rPr lang="en-CA" sz="4400"/>
              <a:t>Future Developments</a:t>
            </a:r>
            <a:endParaRPr b="0" i="0" sz="4400" u="none" cap="none" strike="noStrike">
              <a:solidFill>
                <a:srgbClr val="000000"/>
              </a:solidFill>
              <a:latin typeface="Arial"/>
              <a:ea typeface="Arial"/>
              <a:cs typeface="Arial"/>
              <a:sym typeface="Arial"/>
            </a:endParaRPr>
          </a:p>
        </p:txBody>
      </p:sp>
      <p:sp>
        <p:nvSpPr>
          <p:cNvPr id="335" name="Google Shape;335;p36"/>
          <p:cNvSpPr txBox="1"/>
          <p:nvPr>
            <p:ph idx="4294967295" type="body"/>
          </p:nvPr>
        </p:nvSpPr>
        <p:spPr>
          <a:xfrm>
            <a:off x="504000" y="1326600"/>
            <a:ext cx="9071400" cy="3288000"/>
          </a:xfrm>
          <a:prstGeom prst="rect">
            <a:avLst/>
          </a:prstGeom>
          <a:noFill/>
          <a:ln>
            <a:noFill/>
          </a:ln>
        </p:spPr>
        <p:txBody>
          <a:bodyPr anchorCtr="0" anchor="t" bIns="0" lIns="0" spcFirstLastPara="1" rIns="0" wrap="square" tIns="0">
            <a:normAutofit/>
          </a:bodyPr>
          <a:lstStyle/>
          <a:p>
            <a:pPr indent="-152400" lvl="0" marL="0" rtl="0" algn="l">
              <a:spcBef>
                <a:spcPts val="1060"/>
              </a:spcBef>
              <a:spcAft>
                <a:spcPts val="0"/>
              </a:spcAft>
              <a:buClr>
                <a:schemeClr val="dk1"/>
              </a:buClr>
              <a:buSzPts val="2400"/>
              <a:buChar char="●"/>
            </a:pPr>
            <a:r>
              <a:rPr lang="en-CA" sz="2400">
                <a:solidFill>
                  <a:schemeClr val="dk1"/>
                </a:solidFill>
              </a:rPr>
              <a:t>Fine-tuning answers using cleaned, high-quality, sentiment data from forums/websites like reddit, facebook, twitter etc</a:t>
            </a:r>
            <a:endParaRPr sz="2400">
              <a:solidFill>
                <a:schemeClr val="dk1"/>
              </a:solidFill>
            </a:endParaRPr>
          </a:p>
          <a:p>
            <a:pPr indent="0" lvl="0" marL="0" rtl="0" algn="l">
              <a:spcBef>
                <a:spcPts val="1060"/>
              </a:spcBef>
              <a:spcAft>
                <a:spcPts val="0"/>
              </a:spcAft>
              <a:buNone/>
            </a:pPr>
            <a:r>
              <a:t/>
            </a:r>
            <a:endParaRPr sz="2400">
              <a:solidFill>
                <a:schemeClr val="dk1"/>
              </a:solidFill>
            </a:endParaRPr>
          </a:p>
          <a:p>
            <a:pPr indent="-152400" lvl="0" marL="0" marR="0" rtl="0" algn="l">
              <a:lnSpc>
                <a:spcPct val="100000"/>
              </a:lnSpc>
              <a:spcBef>
                <a:spcPts val="1060"/>
              </a:spcBef>
              <a:spcAft>
                <a:spcPts val="0"/>
              </a:spcAft>
              <a:buSzPts val="2400"/>
              <a:buChar char="●"/>
            </a:pPr>
            <a:r>
              <a:rPr lang="en-CA" sz="2400"/>
              <a:t>Gather neighborhood data (limited by Realtor.ca’s policies)</a:t>
            </a:r>
            <a:endParaRPr sz="2400"/>
          </a:p>
          <a:p>
            <a:pPr indent="0" lvl="0" marL="0" marR="0" rtl="0" algn="l">
              <a:lnSpc>
                <a:spcPct val="100000"/>
              </a:lnSpc>
              <a:spcBef>
                <a:spcPts val="1060"/>
              </a:spcBef>
              <a:spcAft>
                <a:spcPts val="0"/>
              </a:spcAft>
              <a:buNone/>
            </a:pPr>
            <a:r>
              <a:t/>
            </a:r>
            <a:endParaRPr sz="2400"/>
          </a:p>
          <a:p>
            <a:pPr indent="-152400" lvl="0" marL="0" rtl="0" algn="l">
              <a:spcBef>
                <a:spcPts val="0"/>
              </a:spcBef>
              <a:spcAft>
                <a:spcPts val="0"/>
              </a:spcAft>
              <a:buClr>
                <a:schemeClr val="dk1"/>
              </a:buClr>
              <a:buSzPts val="2400"/>
              <a:buChar char="●"/>
            </a:pPr>
            <a:r>
              <a:rPr lang="en-CA" sz="2400">
                <a:solidFill>
                  <a:schemeClr val="dk1"/>
                </a:solidFill>
              </a:rPr>
              <a:t>Built-in Browser Extension</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7"/>
          <p:cNvSpPr txBox="1"/>
          <p:nvPr>
            <p:ph idx="4294967295" type="title"/>
          </p:nvPr>
        </p:nvSpPr>
        <p:spPr>
          <a:xfrm>
            <a:off x="504000" y="225720"/>
            <a:ext cx="9071400" cy="946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4400"/>
              <a:buFont typeface="Arial"/>
              <a:buNone/>
            </a:pPr>
            <a:r>
              <a:rPr lang="en-CA" sz="4400"/>
              <a:t>Rea: Your Virtual Real Estate Agent</a:t>
            </a:r>
            <a:endParaRPr b="0" i="0" sz="4400" u="none" cap="none" strike="noStrike">
              <a:solidFill>
                <a:srgbClr val="000000"/>
              </a:solidFill>
              <a:latin typeface="Arial"/>
              <a:ea typeface="Arial"/>
              <a:cs typeface="Arial"/>
              <a:sym typeface="Arial"/>
            </a:endParaRPr>
          </a:p>
        </p:txBody>
      </p:sp>
      <p:pic>
        <p:nvPicPr>
          <p:cNvPr id="341" name="Google Shape;341;p37"/>
          <p:cNvPicPr preferRelativeResize="0"/>
          <p:nvPr/>
        </p:nvPicPr>
        <p:blipFill>
          <a:blip r:embed="rId3">
            <a:alphaModFix/>
          </a:blip>
          <a:stretch>
            <a:fillRect/>
          </a:stretch>
        </p:blipFill>
        <p:spPr>
          <a:xfrm>
            <a:off x="1508188" y="1093735"/>
            <a:ext cx="7062892" cy="41935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8"/>
          <p:cNvSpPr txBox="1"/>
          <p:nvPr>
            <p:ph idx="4294967295" type="title"/>
          </p:nvPr>
        </p:nvSpPr>
        <p:spPr>
          <a:xfrm>
            <a:off x="504000" y="225720"/>
            <a:ext cx="9071400" cy="946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4400"/>
              <a:buFont typeface="Arial"/>
              <a:buNone/>
            </a:pPr>
            <a:r>
              <a:rPr lang="en-CA" sz="4400"/>
              <a:t>Thank You</a:t>
            </a:r>
            <a:endParaRPr b="0" i="0" sz="4400" u="none" cap="none" strike="noStrike">
              <a:solidFill>
                <a:srgbClr val="000000"/>
              </a:solidFill>
              <a:latin typeface="Arial"/>
              <a:ea typeface="Arial"/>
              <a:cs typeface="Arial"/>
              <a:sym typeface="Arial"/>
            </a:endParaRPr>
          </a:p>
        </p:txBody>
      </p:sp>
      <p:sp>
        <p:nvSpPr>
          <p:cNvPr id="347" name="Google Shape;347;p38"/>
          <p:cNvSpPr txBox="1"/>
          <p:nvPr>
            <p:ph idx="4294967295" type="body"/>
          </p:nvPr>
        </p:nvSpPr>
        <p:spPr>
          <a:xfrm>
            <a:off x="504000" y="1326600"/>
            <a:ext cx="9071400" cy="3288000"/>
          </a:xfrm>
          <a:prstGeom prst="rect">
            <a:avLst/>
          </a:prstGeom>
          <a:noFill/>
          <a:ln>
            <a:noFill/>
          </a:ln>
        </p:spPr>
        <p:txBody>
          <a:bodyPr anchorCtr="0" anchor="t" bIns="0" lIns="0" spcFirstLastPara="1" rIns="0" wrap="square" tIns="0">
            <a:normAutofit/>
          </a:bodyPr>
          <a:lstStyle/>
          <a:p>
            <a:pPr indent="-152400" lvl="0" marL="0" rtl="0" algn="l">
              <a:spcBef>
                <a:spcPts val="0"/>
              </a:spcBef>
              <a:spcAft>
                <a:spcPts val="0"/>
              </a:spcAft>
              <a:buClr>
                <a:schemeClr val="dk1"/>
              </a:buClr>
              <a:buSzPts val="2400"/>
              <a:buChar char="●"/>
            </a:pPr>
            <a:r>
              <a:rPr lang="en-CA" sz="2400"/>
              <a:t>Questions? </a:t>
            </a:r>
            <a:r>
              <a:rPr lang="en-CA" sz="2400"/>
              <a:t>Comments?</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idx="4294967295" type="title"/>
          </p:nvPr>
        </p:nvSpPr>
        <p:spPr>
          <a:xfrm>
            <a:off x="540000" y="180000"/>
            <a:ext cx="8999640" cy="89964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300"/>
              <a:buFont typeface="Arial"/>
              <a:buNone/>
            </a:pPr>
            <a:r>
              <a:rPr lang="en-CA" sz="3300"/>
              <a:t>Our mission</a:t>
            </a:r>
            <a:endParaRPr b="0" i="0" sz="3300" u="none" cap="none" strike="noStrike">
              <a:solidFill>
                <a:srgbClr val="000000"/>
              </a:solidFill>
              <a:latin typeface="Arial"/>
              <a:ea typeface="Arial"/>
              <a:cs typeface="Arial"/>
              <a:sym typeface="Arial"/>
            </a:endParaRPr>
          </a:p>
        </p:txBody>
      </p:sp>
      <p:sp>
        <p:nvSpPr>
          <p:cNvPr id="264" name="Google Shape;264;p28"/>
          <p:cNvSpPr txBox="1"/>
          <p:nvPr>
            <p:ph idx="4294967295" type="body"/>
          </p:nvPr>
        </p:nvSpPr>
        <p:spPr>
          <a:xfrm>
            <a:off x="540000" y="1260000"/>
            <a:ext cx="8999640" cy="3239640"/>
          </a:xfrm>
          <a:prstGeom prst="rect">
            <a:avLst/>
          </a:prstGeom>
          <a:noFill/>
          <a:ln>
            <a:noFill/>
          </a:ln>
        </p:spPr>
        <p:txBody>
          <a:bodyPr anchorCtr="0" anchor="t" bIns="0" lIns="0" spcFirstLastPara="1" rIns="0" wrap="square" tIns="0">
            <a:normAutofit/>
          </a:bodyPr>
          <a:lstStyle/>
          <a:p>
            <a:pPr indent="-324000" lvl="0" marL="432000" marR="0" rtl="0" algn="l">
              <a:lnSpc>
                <a:spcPct val="100000"/>
              </a:lnSpc>
              <a:spcBef>
                <a:spcPts val="1060"/>
              </a:spcBef>
              <a:spcAft>
                <a:spcPts val="0"/>
              </a:spcAft>
              <a:buClr>
                <a:srgbClr val="000000"/>
              </a:buClr>
              <a:buSzPts val="1080"/>
              <a:buFont typeface="Noto Sans Symbols"/>
              <a:buChar char="●"/>
            </a:pPr>
            <a:r>
              <a:rPr lang="en-CA" sz="2400"/>
              <a:t>H</a:t>
            </a:r>
            <a:r>
              <a:rPr b="0" i="0" lang="en-CA" sz="2400" u="none" cap="none" strike="noStrike">
                <a:solidFill>
                  <a:srgbClr val="000000"/>
                </a:solidFill>
                <a:latin typeface="Arial"/>
                <a:ea typeface="Arial"/>
                <a:cs typeface="Arial"/>
                <a:sym typeface="Arial"/>
              </a:rPr>
              <a:t>elp </a:t>
            </a:r>
            <a:r>
              <a:rPr lang="en-CA" sz="2400"/>
              <a:t>simplify</a:t>
            </a:r>
            <a:r>
              <a:rPr b="0" i="0" lang="en-CA" sz="2400" u="none" cap="none" strike="noStrike">
                <a:solidFill>
                  <a:srgbClr val="000000"/>
                </a:solidFill>
                <a:latin typeface="Arial"/>
                <a:ea typeface="Arial"/>
                <a:cs typeface="Arial"/>
                <a:sym typeface="Arial"/>
              </a:rPr>
              <a:t> the search of your perfect home that suits your needs and preferences.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idx="4294967295" type="title"/>
          </p:nvPr>
        </p:nvSpPr>
        <p:spPr>
          <a:xfrm>
            <a:off x="504000" y="225720"/>
            <a:ext cx="9071280" cy="94644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3300"/>
              <a:buFont typeface="Arial"/>
              <a:buNone/>
            </a:pPr>
            <a:r>
              <a:rPr b="0" i="0" lang="en-CA" sz="3300" u="none" cap="none" strike="noStrike">
                <a:solidFill>
                  <a:srgbClr val="000000"/>
                </a:solidFill>
                <a:latin typeface="Arial"/>
                <a:ea typeface="Arial"/>
                <a:cs typeface="Arial"/>
                <a:sym typeface="Arial"/>
              </a:rPr>
              <a:t>Why Virtual Realtor? </a:t>
            </a:r>
            <a:endParaRPr b="0" i="0" sz="3300" u="none" cap="none" strike="noStrike">
              <a:solidFill>
                <a:srgbClr val="000000"/>
              </a:solidFill>
              <a:latin typeface="Arial"/>
              <a:ea typeface="Arial"/>
              <a:cs typeface="Arial"/>
              <a:sym typeface="Arial"/>
            </a:endParaRPr>
          </a:p>
        </p:txBody>
      </p:sp>
      <p:sp>
        <p:nvSpPr>
          <p:cNvPr id="270" name="Google Shape;270;p29"/>
          <p:cNvSpPr txBox="1"/>
          <p:nvPr>
            <p:ph idx="4294967295" type="body"/>
          </p:nvPr>
        </p:nvSpPr>
        <p:spPr>
          <a:xfrm>
            <a:off x="504000" y="1326600"/>
            <a:ext cx="9071280" cy="3287880"/>
          </a:xfrm>
          <a:prstGeom prst="rect">
            <a:avLst/>
          </a:prstGeom>
          <a:noFill/>
          <a:ln>
            <a:noFill/>
          </a:ln>
        </p:spPr>
        <p:txBody>
          <a:bodyPr anchorCtr="0" anchor="t" bIns="0" lIns="0" spcFirstLastPara="1" rIns="0" wrap="square" tIns="0">
            <a:normAutofit lnSpcReduction="10000"/>
          </a:bodyPr>
          <a:lstStyle/>
          <a:p>
            <a:pPr indent="-278024" lvl="0" marL="354239" marR="0" rtl="0" algn="l">
              <a:lnSpc>
                <a:spcPct val="100000"/>
              </a:lnSpc>
              <a:spcBef>
                <a:spcPts val="0"/>
              </a:spcBef>
              <a:spcAft>
                <a:spcPts val="0"/>
              </a:spcAft>
              <a:buClr>
                <a:srgbClr val="000000"/>
              </a:buClr>
              <a:buSzPts val="1080"/>
              <a:buFont typeface="Noto Sans Symbols"/>
              <a:buChar char="●"/>
            </a:pPr>
            <a:r>
              <a:rPr b="0" i="0" lang="en-CA" sz="2400" u="none" cap="none" strike="noStrike">
                <a:solidFill>
                  <a:srgbClr val="000000"/>
                </a:solidFill>
                <a:latin typeface="Arial"/>
                <a:ea typeface="Arial"/>
                <a:cs typeface="Arial"/>
                <a:sym typeface="Arial"/>
              </a:rPr>
              <a:t>Advanced Search Options: Filter properties based on your desired criteria.</a:t>
            </a:r>
            <a:endParaRPr b="0" i="0" sz="2400" u="none" cap="none" strike="noStrike">
              <a:solidFill>
                <a:srgbClr val="000000"/>
              </a:solidFill>
              <a:latin typeface="Arial"/>
              <a:ea typeface="Arial"/>
              <a:cs typeface="Arial"/>
              <a:sym typeface="Arial"/>
            </a:endParaRPr>
          </a:p>
          <a:p>
            <a:pPr indent="-278024" lvl="0" marL="354240" marR="0" rtl="0" algn="l">
              <a:lnSpc>
                <a:spcPct val="100000"/>
              </a:lnSpc>
              <a:spcBef>
                <a:spcPts val="1060"/>
              </a:spcBef>
              <a:spcAft>
                <a:spcPts val="0"/>
              </a:spcAft>
              <a:buClr>
                <a:srgbClr val="000000"/>
              </a:buClr>
              <a:buSzPts val="1080"/>
              <a:buFont typeface="Noto Sans Symbols"/>
              <a:buChar char="●"/>
            </a:pPr>
            <a:r>
              <a:rPr b="0" i="0" lang="en-CA" sz="2400" u="none" cap="none" strike="noStrike">
                <a:solidFill>
                  <a:srgbClr val="000000"/>
                </a:solidFill>
                <a:latin typeface="Arial"/>
                <a:ea typeface="Arial"/>
                <a:cs typeface="Arial"/>
                <a:sym typeface="Arial"/>
              </a:rPr>
              <a:t>Interactive Map: View properties on a map and explore neighborhoods.</a:t>
            </a:r>
            <a:endParaRPr b="0" i="0" sz="2400" u="none" cap="none" strike="noStrike">
              <a:solidFill>
                <a:srgbClr val="000000"/>
              </a:solidFill>
              <a:latin typeface="Arial"/>
              <a:ea typeface="Arial"/>
              <a:cs typeface="Arial"/>
              <a:sym typeface="Arial"/>
            </a:endParaRPr>
          </a:p>
          <a:p>
            <a:pPr indent="-278024" lvl="0" marL="354239" marR="0" rtl="0" algn="l">
              <a:lnSpc>
                <a:spcPct val="100000"/>
              </a:lnSpc>
              <a:spcBef>
                <a:spcPts val="1060"/>
              </a:spcBef>
              <a:spcAft>
                <a:spcPts val="0"/>
              </a:spcAft>
              <a:buClr>
                <a:srgbClr val="000000"/>
              </a:buClr>
              <a:buSzPts val="1080"/>
              <a:buFont typeface="Noto Sans Symbols"/>
              <a:buChar char="●"/>
            </a:pPr>
            <a:r>
              <a:rPr b="0" i="0" lang="en-CA" sz="2400" u="none" cap="none" strike="noStrike">
                <a:solidFill>
                  <a:srgbClr val="000000"/>
                </a:solidFill>
                <a:latin typeface="Arial"/>
                <a:ea typeface="Arial"/>
                <a:cs typeface="Arial"/>
                <a:sym typeface="Arial"/>
              </a:rPr>
              <a:t>Property Details: Access detailed information, photos, and virtual tours.</a:t>
            </a:r>
            <a:endParaRPr b="0" i="0" sz="2400" u="none" cap="none" strike="noStrike">
              <a:solidFill>
                <a:srgbClr val="000000"/>
              </a:solidFill>
              <a:latin typeface="Arial"/>
              <a:ea typeface="Arial"/>
              <a:cs typeface="Arial"/>
              <a:sym typeface="Arial"/>
            </a:endParaRPr>
          </a:p>
          <a:p>
            <a:pPr indent="-278024" lvl="0" marL="354240" marR="0" rtl="0" algn="l">
              <a:lnSpc>
                <a:spcPct val="100000"/>
              </a:lnSpc>
              <a:spcBef>
                <a:spcPts val="1060"/>
              </a:spcBef>
              <a:spcAft>
                <a:spcPts val="0"/>
              </a:spcAft>
              <a:buClr>
                <a:srgbClr val="000000"/>
              </a:buClr>
              <a:buSzPts val="1080"/>
              <a:buFont typeface="Noto Sans Symbols"/>
              <a:buChar char="●"/>
            </a:pPr>
            <a:r>
              <a:rPr lang="en-CA" sz="2400"/>
              <a:t>Real life </a:t>
            </a:r>
            <a:r>
              <a:rPr b="0" i="0" lang="en-CA" sz="2400" u="none" cap="none" strike="noStrike">
                <a:solidFill>
                  <a:srgbClr val="000000"/>
                </a:solidFill>
                <a:latin typeface="Arial"/>
                <a:ea typeface="Arial"/>
                <a:cs typeface="Arial"/>
                <a:sym typeface="Arial"/>
              </a:rPr>
              <a:t>Sales Data: Access up-to-date sales data to make informed decisions and understand market trends.</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0"/>
          <p:cNvSpPr txBox="1"/>
          <p:nvPr>
            <p:ph idx="4294967295" type="title"/>
          </p:nvPr>
        </p:nvSpPr>
        <p:spPr>
          <a:xfrm>
            <a:off x="504000" y="225720"/>
            <a:ext cx="907128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4400"/>
              <a:buFont typeface="Arial"/>
              <a:buNone/>
            </a:pPr>
            <a:r>
              <a:rPr b="0" i="0" lang="en-CA" sz="4400" u="none" cap="none" strike="noStrike">
                <a:solidFill>
                  <a:srgbClr val="000000"/>
                </a:solidFill>
                <a:latin typeface="Arial"/>
                <a:ea typeface="Arial"/>
                <a:cs typeface="Arial"/>
                <a:sym typeface="Arial"/>
              </a:rPr>
              <a:t>Interface</a:t>
            </a:r>
            <a:endParaRPr b="0" i="0" sz="4400" u="none" cap="none" strike="noStrike">
              <a:solidFill>
                <a:srgbClr val="000000"/>
              </a:solidFill>
              <a:latin typeface="Arial"/>
              <a:ea typeface="Arial"/>
              <a:cs typeface="Arial"/>
              <a:sym typeface="Arial"/>
            </a:endParaRPr>
          </a:p>
        </p:txBody>
      </p:sp>
      <p:pic>
        <p:nvPicPr>
          <p:cNvPr id="276" name="Google Shape;276;p30"/>
          <p:cNvPicPr preferRelativeResize="0"/>
          <p:nvPr/>
        </p:nvPicPr>
        <p:blipFill rotWithShape="1">
          <a:blip r:embed="rId3">
            <a:alphaModFix/>
          </a:blip>
          <a:srcRect b="0" l="0" r="0" t="0"/>
          <a:stretch/>
        </p:blipFill>
        <p:spPr>
          <a:xfrm>
            <a:off x="1363680" y="1337040"/>
            <a:ext cx="7350840" cy="326592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1"/>
          <p:cNvSpPr txBox="1"/>
          <p:nvPr>
            <p:ph idx="4294967295" type="title"/>
          </p:nvPr>
        </p:nvSpPr>
        <p:spPr>
          <a:xfrm>
            <a:off x="504000" y="225720"/>
            <a:ext cx="907128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4400"/>
              <a:buFont typeface="Arial"/>
              <a:buNone/>
            </a:pPr>
            <a:r>
              <a:rPr b="0" i="0" lang="en-CA" sz="4400" u="none" cap="none" strike="noStrike">
                <a:solidFill>
                  <a:srgbClr val="000000"/>
                </a:solidFill>
                <a:latin typeface="Arial"/>
                <a:ea typeface="Arial"/>
                <a:cs typeface="Arial"/>
                <a:sym typeface="Arial"/>
              </a:rPr>
              <a:t>Interface</a:t>
            </a:r>
            <a:endParaRPr b="0" i="0" sz="4400" u="none" cap="none" strike="noStrike">
              <a:solidFill>
                <a:srgbClr val="000000"/>
              </a:solidFill>
              <a:latin typeface="Arial"/>
              <a:ea typeface="Arial"/>
              <a:cs typeface="Arial"/>
              <a:sym typeface="Arial"/>
            </a:endParaRPr>
          </a:p>
        </p:txBody>
      </p:sp>
      <p:pic>
        <p:nvPicPr>
          <p:cNvPr id="282" name="Google Shape;282;p31"/>
          <p:cNvPicPr preferRelativeResize="0"/>
          <p:nvPr/>
        </p:nvPicPr>
        <p:blipFill rotWithShape="1">
          <a:blip r:embed="rId3">
            <a:alphaModFix/>
          </a:blip>
          <a:srcRect b="0" l="0" r="0" t="0"/>
          <a:stretch/>
        </p:blipFill>
        <p:spPr>
          <a:xfrm>
            <a:off x="3172680" y="1326240"/>
            <a:ext cx="3733560" cy="32878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idx="4294967295" type="title"/>
          </p:nvPr>
        </p:nvSpPr>
        <p:spPr>
          <a:xfrm>
            <a:off x="504000" y="225720"/>
            <a:ext cx="9071280" cy="9464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4400"/>
              <a:buFont typeface="Arial"/>
              <a:buNone/>
            </a:pPr>
            <a:r>
              <a:rPr b="0" i="0" lang="en-CA" sz="4400" u="none" cap="none" strike="noStrike">
                <a:solidFill>
                  <a:srgbClr val="000000"/>
                </a:solidFill>
                <a:latin typeface="Arial"/>
                <a:ea typeface="Arial"/>
                <a:cs typeface="Arial"/>
                <a:sym typeface="Arial"/>
              </a:rPr>
              <a:t>Interface</a:t>
            </a:r>
            <a:endParaRPr b="0" i="0" sz="4400" u="none" cap="none" strike="noStrike">
              <a:solidFill>
                <a:srgbClr val="000000"/>
              </a:solidFill>
              <a:latin typeface="Arial"/>
              <a:ea typeface="Arial"/>
              <a:cs typeface="Arial"/>
              <a:sym typeface="Arial"/>
            </a:endParaRPr>
          </a:p>
        </p:txBody>
      </p:sp>
      <p:pic>
        <p:nvPicPr>
          <p:cNvPr id="288" name="Google Shape;288;p32"/>
          <p:cNvPicPr preferRelativeResize="0"/>
          <p:nvPr/>
        </p:nvPicPr>
        <p:blipFill>
          <a:blip r:embed="rId3">
            <a:alphaModFix/>
          </a:blip>
          <a:stretch>
            <a:fillRect/>
          </a:stretch>
        </p:blipFill>
        <p:spPr>
          <a:xfrm>
            <a:off x="1508188" y="1093735"/>
            <a:ext cx="7062892" cy="41935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idx="4294967295" type="title"/>
          </p:nvPr>
        </p:nvSpPr>
        <p:spPr>
          <a:xfrm>
            <a:off x="427800" y="73320"/>
            <a:ext cx="9071400" cy="9465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4400"/>
              <a:buFont typeface="Arial"/>
              <a:buNone/>
            </a:pPr>
            <a:r>
              <a:rPr lang="en-CA" sz="4400"/>
              <a:t>Implementation</a:t>
            </a:r>
            <a:endParaRPr b="0" i="0" sz="4400" u="none" cap="none" strike="noStrike">
              <a:solidFill>
                <a:srgbClr val="000000"/>
              </a:solidFill>
              <a:latin typeface="Arial"/>
              <a:ea typeface="Arial"/>
              <a:cs typeface="Arial"/>
              <a:sym typeface="Arial"/>
            </a:endParaRPr>
          </a:p>
        </p:txBody>
      </p:sp>
      <p:pic>
        <p:nvPicPr>
          <p:cNvPr id="294" name="Google Shape;294;p33"/>
          <p:cNvPicPr preferRelativeResize="0"/>
          <p:nvPr/>
        </p:nvPicPr>
        <p:blipFill>
          <a:blip r:embed="rId3">
            <a:alphaModFix/>
          </a:blip>
          <a:stretch>
            <a:fillRect/>
          </a:stretch>
        </p:blipFill>
        <p:spPr>
          <a:xfrm>
            <a:off x="99397" y="611975"/>
            <a:ext cx="2866490" cy="3799950"/>
          </a:xfrm>
          <a:prstGeom prst="rect">
            <a:avLst/>
          </a:prstGeom>
          <a:noFill/>
          <a:ln>
            <a:noFill/>
          </a:ln>
        </p:spPr>
      </p:pic>
      <p:pic>
        <p:nvPicPr>
          <p:cNvPr id="295" name="Google Shape;295;p33"/>
          <p:cNvPicPr preferRelativeResize="0"/>
          <p:nvPr/>
        </p:nvPicPr>
        <p:blipFill>
          <a:blip r:embed="rId4">
            <a:alphaModFix/>
          </a:blip>
          <a:stretch>
            <a:fillRect/>
          </a:stretch>
        </p:blipFill>
        <p:spPr>
          <a:xfrm>
            <a:off x="1797000" y="3136350"/>
            <a:ext cx="2866500" cy="1979795"/>
          </a:xfrm>
          <a:prstGeom prst="rect">
            <a:avLst/>
          </a:prstGeom>
          <a:noFill/>
          <a:ln>
            <a:noFill/>
          </a:ln>
        </p:spPr>
      </p:pic>
      <p:cxnSp>
        <p:nvCxnSpPr>
          <p:cNvPr id="296" name="Google Shape;296;p33"/>
          <p:cNvCxnSpPr/>
          <p:nvPr/>
        </p:nvCxnSpPr>
        <p:spPr>
          <a:xfrm>
            <a:off x="4176725" y="2623875"/>
            <a:ext cx="1243500" cy="12300"/>
          </a:xfrm>
          <a:prstGeom prst="straightConnector1">
            <a:avLst/>
          </a:prstGeom>
          <a:noFill/>
          <a:ln cap="flat" cmpd="sng" w="76200">
            <a:solidFill>
              <a:schemeClr val="dk2"/>
            </a:solidFill>
            <a:prstDash val="solid"/>
            <a:round/>
            <a:headEnd len="med" w="med" type="none"/>
            <a:tailEnd len="med" w="med" type="triangle"/>
          </a:ln>
        </p:spPr>
      </p:cxnSp>
      <p:pic>
        <p:nvPicPr>
          <p:cNvPr id="297" name="Google Shape;297;p33"/>
          <p:cNvPicPr preferRelativeResize="0"/>
          <p:nvPr/>
        </p:nvPicPr>
        <p:blipFill>
          <a:blip r:embed="rId5">
            <a:alphaModFix/>
          </a:blip>
          <a:stretch>
            <a:fillRect/>
          </a:stretch>
        </p:blipFill>
        <p:spPr>
          <a:xfrm>
            <a:off x="5816697" y="1227675"/>
            <a:ext cx="4059648" cy="3547525"/>
          </a:xfrm>
          <a:prstGeom prst="rect">
            <a:avLst/>
          </a:prstGeom>
          <a:noFill/>
          <a:ln>
            <a:noFill/>
          </a:ln>
        </p:spPr>
      </p:pic>
      <p:sp>
        <p:nvSpPr>
          <p:cNvPr id="298" name="Google Shape;298;p33"/>
          <p:cNvSpPr txBox="1"/>
          <p:nvPr/>
        </p:nvSpPr>
        <p:spPr>
          <a:xfrm>
            <a:off x="3282950" y="1330600"/>
            <a:ext cx="2462100" cy="9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700"/>
              <a:t>… or how we go from a conversation, to a list of homes.</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idx="4294967295" type="title"/>
          </p:nvPr>
        </p:nvSpPr>
        <p:spPr>
          <a:xfrm>
            <a:off x="504000" y="225720"/>
            <a:ext cx="9071400" cy="946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4400"/>
              <a:buFont typeface="Arial"/>
              <a:buNone/>
            </a:pPr>
            <a:r>
              <a:rPr lang="en-CA" sz="4400">
                <a:solidFill>
                  <a:schemeClr val="dk1"/>
                </a:solidFill>
              </a:rPr>
              <a:t>Implementation</a:t>
            </a:r>
            <a:endParaRPr sz="4400">
              <a:solidFill>
                <a:schemeClr val="dk1"/>
              </a:solidFill>
            </a:endParaRPr>
          </a:p>
          <a:p>
            <a:pPr indent="0" lvl="0" marL="0" marR="0" rtl="0" algn="ctr">
              <a:spcBef>
                <a:spcPts val="0"/>
              </a:spcBef>
              <a:spcAft>
                <a:spcPts val="0"/>
              </a:spcAft>
              <a:buClr>
                <a:srgbClr val="000000"/>
              </a:buClr>
              <a:buSzPts val="4400"/>
              <a:buFont typeface="Arial"/>
              <a:buNone/>
            </a:pPr>
            <a:r>
              <a:t/>
            </a:r>
            <a:endParaRPr sz="4400"/>
          </a:p>
        </p:txBody>
      </p:sp>
      <p:pic>
        <p:nvPicPr>
          <p:cNvPr id="304" name="Google Shape;304;p34"/>
          <p:cNvPicPr preferRelativeResize="0"/>
          <p:nvPr/>
        </p:nvPicPr>
        <p:blipFill>
          <a:blip r:embed="rId3">
            <a:alphaModFix/>
          </a:blip>
          <a:stretch>
            <a:fillRect/>
          </a:stretch>
        </p:blipFill>
        <p:spPr>
          <a:xfrm>
            <a:off x="1977722" y="859100"/>
            <a:ext cx="2866490" cy="3799950"/>
          </a:xfrm>
          <a:prstGeom prst="rect">
            <a:avLst/>
          </a:prstGeom>
          <a:noFill/>
          <a:ln>
            <a:noFill/>
          </a:ln>
        </p:spPr>
      </p:pic>
      <p:pic>
        <p:nvPicPr>
          <p:cNvPr id="305" name="Google Shape;305;p34"/>
          <p:cNvPicPr preferRelativeResize="0"/>
          <p:nvPr/>
        </p:nvPicPr>
        <p:blipFill>
          <a:blip r:embed="rId4">
            <a:alphaModFix/>
          </a:blip>
          <a:stretch>
            <a:fillRect/>
          </a:stretch>
        </p:blipFill>
        <p:spPr>
          <a:xfrm>
            <a:off x="5711274" y="2669838"/>
            <a:ext cx="3985200" cy="1997225"/>
          </a:xfrm>
          <a:prstGeom prst="rect">
            <a:avLst/>
          </a:prstGeom>
          <a:noFill/>
          <a:ln>
            <a:noFill/>
          </a:ln>
        </p:spPr>
      </p:pic>
      <p:pic>
        <p:nvPicPr>
          <p:cNvPr id="306" name="Google Shape;306;p34"/>
          <p:cNvPicPr preferRelativeResize="0"/>
          <p:nvPr/>
        </p:nvPicPr>
        <p:blipFill>
          <a:blip r:embed="rId5">
            <a:alphaModFix/>
          </a:blip>
          <a:stretch>
            <a:fillRect/>
          </a:stretch>
        </p:blipFill>
        <p:spPr>
          <a:xfrm>
            <a:off x="363775" y="653123"/>
            <a:ext cx="842450" cy="842450"/>
          </a:xfrm>
          <a:prstGeom prst="rect">
            <a:avLst/>
          </a:prstGeom>
          <a:noFill/>
          <a:ln>
            <a:noFill/>
          </a:ln>
        </p:spPr>
      </p:pic>
      <p:cxnSp>
        <p:nvCxnSpPr>
          <p:cNvPr id="307" name="Google Shape;307;p34"/>
          <p:cNvCxnSpPr>
            <a:stCxn id="306" idx="3"/>
            <a:endCxn id="304" idx="1"/>
          </p:cNvCxnSpPr>
          <p:nvPr/>
        </p:nvCxnSpPr>
        <p:spPr>
          <a:xfrm>
            <a:off x="1206225" y="1074347"/>
            <a:ext cx="771600" cy="1684800"/>
          </a:xfrm>
          <a:prstGeom prst="bentConnector3">
            <a:avLst>
              <a:gd fmla="val 49993" name="adj1"/>
            </a:avLst>
          </a:prstGeom>
          <a:noFill/>
          <a:ln cap="flat" cmpd="sng" w="19050">
            <a:solidFill>
              <a:schemeClr val="dk2"/>
            </a:solidFill>
            <a:prstDash val="solid"/>
            <a:round/>
            <a:headEnd len="med" w="med" type="none"/>
            <a:tailEnd len="med" w="med" type="stealth"/>
          </a:ln>
        </p:spPr>
      </p:cxnSp>
      <p:pic>
        <p:nvPicPr>
          <p:cNvPr id="308" name="Google Shape;308;p34"/>
          <p:cNvPicPr preferRelativeResize="0"/>
          <p:nvPr/>
        </p:nvPicPr>
        <p:blipFill>
          <a:blip r:embed="rId5">
            <a:alphaModFix/>
          </a:blip>
          <a:stretch>
            <a:fillRect/>
          </a:stretch>
        </p:blipFill>
        <p:spPr>
          <a:xfrm>
            <a:off x="6189575" y="914523"/>
            <a:ext cx="842450" cy="842450"/>
          </a:xfrm>
          <a:prstGeom prst="rect">
            <a:avLst/>
          </a:prstGeom>
          <a:noFill/>
          <a:ln>
            <a:noFill/>
          </a:ln>
        </p:spPr>
      </p:pic>
      <p:cxnSp>
        <p:nvCxnSpPr>
          <p:cNvPr id="309" name="Google Shape;309;p34"/>
          <p:cNvCxnSpPr/>
          <p:nvPr/>
        </p:nvCxnSpPr>
        <p:spPr>
          <a:xfrm rot="-5182386">
            <a:off x="5637934" y="1409440"/>
            <a:ext cx="360422" cy="211313"/>
          </a:xfrm>
          <a:prstGeom prst="straightConnector1">
            <a:avLst/>
          </a:prstGeom>
          <a:noFill/>
          <a:ln cap="flat" cmpd="sng" w="19050">
            <a:solidFill>
              <a:schemeClr val="dk2"/>
            </a:solidFill>
            <a:prstDash val="solid"/>
            <a:round/>
            <a:headEnd len="med" w="med" type="none"/>
            <a:tailEnd len="med" w="med" type="none"/>
          </a:ln>
        </p:spPr>
      </p:cxnSp>
      <p:cxnSp>
        <p:nvCxnSpPr>
          <p:cNvPr id="310" name="Google Shape;310;p34"/>
          <p:cNvCxnSpPr/>
          <p:nvPr/>
        </p:nvCxnSpPr>
        <p:spPr>
          <a:xfrm rot="5651095">
            <a:off x="5736206" y="1130584"/>
            <a:ext cx="12333" cy="410331"/>
          </a:xfrm>
          <a:prstGeom prst="straightConnector1">
            <a:avLst/>
          </a:prstGeom>
          <a:noFill/>
          <a:ln cap="flat" cmpd="sng" w="19050">
            <a:solidFill>
              <a:schemeClr val="dk2"/>
            </a:solidFill>
            <a:prstDash val="solid"/>
            <a:round/>
            <a:headEnd len="med" w="med" type="none"/>
            <a:tailEnd len="med" w="med" type="none"/>
          </a:ln>
        </p:spPr>
      </p:cxnSp>
      <p:sp>
        <p:nvSpPr>
          <p:cNvPr id="311" name="Google Shape;311;p34"/>
          <p:cNvSpPr/>
          <p:nvPr/>
        </p:nvSpPr>
        <p:spPr>
          <a:xfrm>
            <a:off x="5634275" y="1347925"/>
            <a:ext cx="148200" cy="223825"/>
          </a:xfrm>
          <a:custGeom>
            <a:rect b="b" l="l" r="r" t="t"/>
            <a:pathLst>
              <a:path extrusionOk="0" h="8953" w="5928">
                <a:moveTo>
                  <a:pt x="456" y="0"/>
                </a:moveTo>
                <a:cubicBezTo>
                  <a:pt x="456" y="1161"/>
                  <a:pt x="-456" y="5471"/>
                  <a:pt x="456" y="6963"/>
                </a:cubicBezTo>
                <a:cubicBezTo>
                  <a:pt x="1368" y="8455"/>
                  <a:pt x="5016" y="8621"/>
                  <a:pt x="5928" y="8953"/>
                </a:cubicBezTo>
              </a:path>
            </a:pathLst>
          </a:custGeom>
          <a:noFill/>
          <a:ln cap="flat" cmpd="sng" w="19050">
            <a:solidFill>
              <a:schemeClr val="dk2"/>
            </a:solidFill>
            <a:prstDash val="solid"/>
            <a:round/>
            <a:headEnd len="med" w="med" type="none"/>
            <a:tailEnd len="med" w="med" type="none"/>
          </a:ln>
        </p:spPr>
      </p:sp>
      <p:cxnSp>
        <p:nvCxnSpPr>
          <p:cNvPr id="312" name="Google Shape;312;p34"/>
          <p:cNvCxnSpPr/>
          <p:nvPr/>
        </p:nvCxnSpPr>
        <p:spPr>
          <a:xfrm rot="10800000">
            <a:off x="4775325" y="970075"/>
            <a:ext cx="671400" cy="422700"/>
          </a:xfrm>
          <a:prstGeom prst="straightConnector1">
            <a:avLst/>
          </a:prstGeom>
          <a:noFill/>
          <a:ln cap="flat" cmpd="sng" w="19050">
            <a:solidFill>
              <a:srgbClr val="B7B7B7"/>
            </a:solidFill>
            <a:prstDash val="solid"/>
            <a:round/>
            <a:headEnd len="med" w="med" type="none"/>
            <a:tailEnd len="med" w="med" type="none"/>
          </a:ln>
        </p:spPr>
      </p:cxnSp>
      <p:cxnSp>
        <p:nvCxnSpPr>
          <p:cNvPr id="313" name="Google Shape;313;p34"/>
          <p:cNvCxnSpPr/>
          <p:nvPr/>
        </p:nvCxnSpPr>
        <p:spPr>
          <a:xfrm flipH="1">
            <a:off x="4650950" y="1728525"/>
            <a:ext cx="945000" cy="2823000"/>
          </a:xfrm>
          <a:prstGeom prst="straightConnector1">
            <a:avLst/>
          </a:prstGeom>
          <a:noFill/>
          <a:ln cap="flat" cmpd="sng" w="19050">
            <a:solidFill>
              <a:srgbClr val="B7B7B7"/>
            </a:solidFill>
            <a:prstDash val="solid"/>
            <a:round/>
            <a:headEnd len="med" w="med" type="none"/>
            <a:tailEnd len="med" w="med" type="none"/>
          </a:ln>
        </p:spPr>
      </p:cxnSp>
      <p:cxnSp>
        <p:nvCxnSpPr>
          <p:cNvPr id="314" name="Google Shape;314;p34"/>
          <p:cNvCxnSpPr>
            <a:stCxn id="308" idx="3"/>
            <a:endCxn id="305" idx="0"/>
          </p:cNvCxnSpPr>
          <p:nvPr/>
        </p:nvCxnSpPr>
        <p:spPr>
          <a:xfrm>
            <a:off x="7032025" y="1335747"/>
            <a:ext cx="671700" cy="1334100"/>
          </a:xfrm>
          <a:prstGeom prst="bentConnector2">
            <a:avLst/>
          </a:prstGeom>
          <a:noFill/>
          <a:ln cap="flat" cmpd="sng" w="19050">
            <a:solidFill>
              <a:schemeClr val="dk2"/>
            </a:solidFill>
            <a:prstDash val="solid"/>
            <a:round/>
            <a:headEnd len="med" w="med" type="none"/>
            <a:tailEnd len="med" w="med" type="triangle"/>
          </a:ln>
        </p:spPr>
      </p:cxnSp>
      <p:sp>
        <p:nvSpPr>
          <p:cNvPr id="315" name="Google Shape;315;p34"/>
          <p:cNvSpPr txBox="1"/>
          <p:nvPr/>
        </p:nvSpPr>
        <p:spPr>
          <a:xfrm>
            <a:off x="363775" y="3034250"/>
            <a:ext cx="2014500" cy="6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CA" sz="1600"/>
              <a:t>Assistant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CA" sz="1600"/>
              <a:t>(Conversational)</a:t>
            </a:r>
            <a:endParaRPr sz="1600"/>
          </a:p>
        </p:txBody>
      </p:sp>
      <p:sp>
        <p:nvSpPr>
          <p:cNvPr id="316" name="Google Shape;316;p34"/>
          <p:cNvSpPr txBox="1"/>
          <p:nvPr/>
        </p:nvSpPr>
        <p:spPr>
          <a:xfrm>
            <a:off x="7958675" y="746125"/>
            <a:ext cx="2151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600"/>
              <a:t>Observer</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CA" sz="1600"/>
              <a:t>(Extracts intent)</a:t>
            </a:r>
            <a:endParaRPr sz="1600"/>
          </a:p>
        </p:txBody>
      </p:sp>
      <p:sp>
        <p:nvSpPr>
          <p:cNvPr id="317" name="Google Shape;317;p34"/>
          <p:cNvSpPr/>
          <p:nvPr/>
        </p:nvSpPr>
        <p:spPr>
          <a:xfrm>
            <a:off x="5607794" y="1406809"/>
            <a:ext cx="148200" cy="140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idx="4294967295" type="title"/>
          </p:nvPr>
        </p:nvSpPr>
        <p:spPr>
          <a:xfrm>
            <a:off x="504000" y="225720"/>
            <a:ext cx="9071400" cy="946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chemeClr val="dk1"/>
              </a:buClr>
              <a:buSzPts val="4400"/>
              <a:buFont typeface="Arial"/>
              <a:buNone/>
            </a:pPr>
            <a:r>
              <a:rPr lang="en-CA" sz="4400">
                <a:solidFill>
                  <a:schemeClr val="dk1"/>
                </a:solidFill>
              </a:rPr>
              <a:t>Implementation</a:t>
            </a:r>
            <a:endParaRPr sz="4400">
              <a:solidFill>
                <a:schemeClr val="dk1"/>
              </a:solidFill>
            </a:endParaRPr>
          </a:p>
        </p:txBody>
      </p:sp>
      <p:pic>
        <p:nvPicPr>
          <p:cNvPr id="323" name="Google Shape;323;p35"/>
          <p:cNvPicPr preferRelativeResize="0"/>
          <p:nvPr/>
        </p:nvPicPr>
        <p:blipFill>
          <a:blip r:embed="rId3">
            <a:alphaModFix/>
          </a:blip>
          <a:stretch>
            <a:fillRect/>
          </a:stretch>
        </p:blipFill>
        <p:spPr>
          <a:xfrm>
            <a:off x="218075" y="1252450"/>
            <a:ext cx="3562300" cy="1785275"/>
          </a:xfrm>
          <a:prstGeom prst="rect">
            <a:avLst/>
          </a:prstGeom>
          <a:noFill/>
          <a:ln>
            <a:noFill/>
          </a:ln>
        </p:spPr>
      </p:pic>
      <p:pic>
        <p:nvPicPr>
          <p:cNvPr id="324" name="Google Shape;324;p35"/>
          <p:cNvPicPr preferRelativeResize="0"/>
          <p:nvPr/>
        </p:nvPicPr>
        <p:blipFill>
          <a:blip r:embed="rId4">
            <a:alphaModFix/>
          </a:blip>
          <a:stretch>
            <a:fillRect/>
          </a:stretch>
        </p:blipFill>
        <p:spPr>
          <a:xfrm>
            <a:off x="4675724" y="2722825"/>
            <a:ext cx="4774350" cy="2840300"/>
          </a:xfrm>
          <a:prstGeom prst="rect">
            <a:avLst/>
          </a:prstGeom>
          <a:noFill/>
          <a:ln>
            <a:noFill/>
          </a:ln>
        </p:spPr>
      </p:pic>
      <p:sp>
        <p:nvSpPr>
          <p:cNvPr id="325" name="Google Shape;325;p35"/>
          <p:cNvSpPr/>
          <p:nvPr/>
        </p:nvSpPr>
        <p:spPr>
          <a:xfrm>
            <a:off x="5558625" y="1172225"/>
            <a:ext cx="2760650" cy="1106750"/>
          </a:xfrm>
          <a:prstGeom prst="flowChartInputOutpu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chemeClr val="lt1"/>
                </a:solidFill>
              </a:rPr>
              <a:t>Backend</a:t>
            </a:r>
            <a:endParaRPr>
              <a:solidFill>
                <a:schemeClr val="lt1"/>
              </a:solidFill>
            </a:endParaRPr>
          </a:p>
        </p:txBody>
      </p:sp>
      <p:sp>
        <p:nvSpPr>
          <p:cNvPr id="326" name="Google Shape;326;p35"/>
          <p:cNvSpPr/>
          <p:nvPr/>
        </p:nvSpPr>
        <p:spPr>
          <a:xfrm>
            <a:off x="2375225" y="3556575"/>
            <a:ext cx="1243500" cy="1728600"/>
          </a:xfrm>
          <a:prstGeom prst="can">
            <a:avLst>
              <a:gd fmla="val 25000" name="adj"/>
            </a:avLst>
          </a:prstGeom>
          <a:solidFill>
            <a:schemeClr val="accent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CA">
                <a:solidFill>
                  <a:schemeClr val="lt1"/>
                </a:solidFill>
              </a:rPr>
              <a:t>PostgreSQL</a:t>
            </a:r>
            <a:endParaRPr>
              <a:solidFill>
                <a:schemeClr val="lt1"/>
              </a:solidFill>
            </a:endParaRPr>
          </a:p>
        </p:txBody>
      </p:sp>
      <p:cxnSp>
        <p:nvCxnSpPr>
          <p:cNvPr id="327" name="Google Shape;327;p35"/>
          <p:cNvCxnSpPr>
            <a:stCxn id="323" idx="3"/>
            <a:endCxn id="325" idx="2"/>
          </p:cNvCxnSpPr>
          <p:nvPr/>
        </p:nvCxnSpPr>
        <p:spPr>
          <a:xfrm flipH="1" rot="10800000">
            <a:off x="3780375" y="1725688"/>
            <a:ext cx="2054400" cy="419400"/>
          </a:xfrm>
          <a:prstGeom prst="bentConnector3">
            <a:avLst>
              <a:gd fmla="val 43279" name="adj1"/>
            </a:avLst>
          </a:prstGeom>
          <a:noFill/>
          <a:ln cap="flat" cmpd="sng" w="19050">
            <a:solidFill>
              <a:schemeClr val="dk2"/>
            </a:solidFill>
            <a:prstDash val="solid"/>
            <a:round/>
            <a:headEnd len="med" w="med" type="none"/>
            <a:tailEnd len="med" w="med" type="stealth"/>
          </a:ln>
        </p:spPr>
      </p:cxnSp>
      <p:cxnSp>
        <p:nvCxnSpPr>
          <p:cNvPr id="328" name="Google Shape;328;p35"/>
          <p:cNvCxnSpPr>
            <a:stCxn id="325" idx="5"/>
            <a:endCxn id="324" idx="3"/>
          </p:cNvCxnSpPr>
          <p:nvPr/>
        </p:nvCxnSpPr>
        <p:spPr>
          <a:xfrm>
            <a:off x="8043210" y="1725600"/>
            <a:ext cx="1407000" cy="2417400"/>
          </a:xfrm>
          <a:prstGeom prst="bentConnector3">
            <a:avLst>
              <a:gd fmla="val 116915" name="adj1"/>
            </a:avLst>
          </a:prstGeom>
          <a:noFill/>
          <a:ln cap="flat" cmpd="sng" w="19050">
            <a:solidFill>
              <a:schemeClr val="dk2"/>
            </a:solidFill>
            <a:prstDash val="solid"/>
            <a:round/>
            <a:headEnd len="med" w="med" type="none"/>
            <a:tailEnd len="med" w="med" type="stealth"/>
          </a:ln>
        </p:spPr>
      </p:cxnSp>
      <p:cxnSp>
        <p:nvCxnSpPr>
          <p:cNvPr id="329" name="Google Shape;329;p35"/>
          <p:cNvCxnSpPr>
            <a:stCxn id="324" idx="1"/>
            <a:endCxn id="326" idx="4"/>
          </p:cNvCxnSpPr>
          <p:nvPr/>
        </p:nvCxnSpPr>
        <p:spPr>
          <a:xfrm flipH="1">
            <a:off x="3618824" y="4142975"/>
            <a:ext cx="1056900" cy="277800"/>
          </a:xfrm>
          <a:prstGeom prst="bentConnector3">
            <a:avLst>
              <a:gd fmla="val 50005" name="adj1"/>
            </a:avLst>
          </a:prstGeom>
          <a:noFill/>
          <a:ln cap="flat" cmpd="sng" w="19050">
            <a:solidFill>
              <a:schemeClr val="dk2"/>
            </a:solidFill>
            <a:prstDash val="solid"/>
            <a:round/>
            <a:headEnd len="med" w="med" type="none"/>
            <a:tailEnd len="med" w="med" type="stealth"/>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